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819" r:id="rId2"/>
  </p:sldMasterIdLst>
  <p:notesMasterIdLst>
    <p:notesMasterId r:id="rId31"/>
  </p:notesMasterIdLst>
  <p:sldIdLst>
    <p:sldId id="256" r:id="rId3"/>
    <p:sldId id="258" r:id="rId4"/>
    <p:sldId id="1109" r:id="rId5"/>
    <p:sldId id="267" r:id="rId6"/>
    <p:sldId id="1110" r:id="rId7"/>
    <p:sldId id="1118" r:id="rId8"/>
    <p:sldId id="1115" r:id="rId9"/>
    <p:sldId id="1112" r:id="rId10"/>
    <p:sldId id="1114" r:id="rId11"/>
    <p:sldId id="1117" r:id="rId12"/>
    <p:sldId id="1119" r:id="rId13"/>
    <p:sldId id="1120" r:id="rId14"/>
    <p:sldId id="1121" r:id="rId15"/>
    <p:sldId id="1122" r:id="rId16"/>
    <p:sldId id="1123" r:id="rId17"/>
    <p:sldId id="1124" r:id="rId18"/>
    <p:sldId id="1125" r:id="rId19"/>
    <p:sldId id="1126" r:id="rId20"/>
    <p:sldId id="1127" r:id="rId21"/>
    <p:sldId id="1128" r:id="rId22"/>
    <p:sldId id="1129" r:id="rId23"/>
    <p:sldId id="1130" r:id="rId24"/>
    <p:sldId id="1131" r:id="rId25"/>
    <p:sldId id="1132" r:id="rId26"/>
    <p:sldId id="1133" r:id="rId27"/>
    <p:sldId id="1134" r:id="rId28"/>
    <p:sldId id="1135" r:id="rId29"/>
    <p:sldId id="1136" r:id="rId3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746122-2690-4E07-B566-88943932B744}" v="969" dt="2021-05-20T14:52:56.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8" autoAdjust="0"/>
    <p:restoredTop sz="94660"/>
  </p:normalViewPr>
  <p:slideViewPr>
    <p:cSldViewPr snapToGrid="0">
      <p:cViewPr varScale="1">
        <p:scale>
          <a:sx n="68" d="100"/>
          <a:sy n="68" d="100"/>
        </p:scale>
        <p:origin x="-85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2658E-9E14-49FD-8C07-5F26D9AE0B18}" type="doc">
      <dgm:prSet loTypeId="urn:microsoft.com/office/officeart/2009/3/layout/HorizontalOrganizationChart" loCatId="hierarchy" qsTypeId="urn:microsoft.com/office/officeart/2005/8/quickstyle/simple5" qsCatId="simple" csTypeId="urn:microsoft.com/office/officeart/2005/8/colors/accent4_2" csCatId="accent4" phldr="1"/>
      <dgm:spPr/>
      <dgm:t>
        <a:bodyPr/>
        <a:lstStyle/>
        <a:p>
          <a:endParaRPr lang="pt-PT"/>
        </a:p>
      </dgm:t>
    </dgm:pt>
    <dgm:pt modelId="{D734A56E-CD8B-44D9-80DC-F08DAE03D0BD}">
      <dgm:prSet phldrT="[Texto]"/>
      <dgm:spPr/>
      <dgm:t>
        <a:bodyPr/>
        <a:lstStyle/>
        <a:p>
          <a:r>
            <a:rPr lang="pt-PT" b="1" dirty="0" smtClean="0">
              <a:solidFill>
                <a:schemeClr val="tx1">
                  <a:lumMod val="75000"/>
                  <a:lumOff val="25000"/>
                </a:schemeClr>
              </a:solidFill>
              <a:effectLst>
                <a:outerShdw blurRad="38100" dist="38100" dir="2700000" algn="tl">
                  <a:srgbClr val="000000">
                    <a:alpha val="43137"/>
                  </a:srgbClr>
                </a:outerShdw>
              </a:effectLst>
            </a:rPr>
            <a:t>Identidade, Diversidade e Pluralismo</a:t>
          </a:r>
          <a:endParaRPr lang="pt-PT" b="1" dirty="0">
            <a:solidFill>
              <a:schemeClr val="tx1">
                <a:lumMod val="75000"/>
                <a:lumOff val="25000"/>
              </a:schemeClr>
            </a:solidFill>
            <a:effectLst>
              <a:outerShdw blurRad="38100" dist="38100" dir="2700000" algn="tl">
                <a:srgbClr val="000000">
                  <a:alpha val="43137"/>
                </a:srgbClr>
              </a:outerShdw>
            </a:effectLst>
          </a:endParaRPr>
        </a:p>
      </dgm:t>
    </dgm:pt>
    <dgm:pt modelId="{BDCA5944-F2B3-42A6-9CA8-A127B0134A61}" type="parTrans" cxnId="{C926C89C-9BCF-4944-AD71-332E4ECA7FEA}">
      <dgm:prSet/>
      <dgm:spPr/>
      <dgm:t>
        <a:bodyPr/>
        <a:lstStyle/>
        <a:p>
          <a:endParaRPr lang="pt-PT"/>
        </a:p>
      </dgm:t>
    </dgm:pt>
    <dgm:pt modelId="{C4209C55-566C-4438-8606-205513B7F21D}" type="sibTrans" cxnId="{C926C89C-9BCF-4944-AD71-332E4ECA7FEA}">
      <dgm:prSet/>
      <dgm:spPr/>
      <dgm:t>
        <a:bodyPr/>
        <a:lstStyle/>
        <a:p>
          <a:endParaRPr lang="pt-PT"/>
        </a:p>
      </dgm:t>
    </dgm:pt>
    <dgm:pt modelId="{0CD8DB6D-E194-45ED-ACE9-981B7EF57B4B}">
      <dgm:prSet phldrT="[Texto]" custT="1"/>
      <dgm:spPr/>
      <dgm:t>
        <a:bodyPr/>
        <a:lstStyle/>
        <a:p>
          <a:r>
            <a:rPr lang="pt-PT" sz="3600" b="1" dirty="0" smtClean="0">
              <a:solidFill>
                <a:schemeClr val="tx1">
                  <a:lumMod val="75000"/>
                  <a:lumOff val="25000"/>
                </a:schemeClr>
              </a:solidFill>
              <a:effectLst>
                <a:outerShdw blurRad="38100" dist="38100" dir="2700000" algn="tl">
                  <a:srgbClr val="000000">
                    <a:alpha val="43137"/>
                  </a:srgbClr>
                </a:outerShdw>
              </a:effectLst>
            </a:rPr>
            <a:t>A diversidade Cultural como Património comum da humanidade</a:t>
          </a:r>
          <a:endParaRPr lang="pt-PT" sz="3600" b="1" dirty="0">
            <a:solidFill>
              <a:schemeClr val="tx1">
                <a:lumMod val="75000"/>
                <a:lumOff val="25000"/>
              </a:schemeClr>
            </a:solidFill>
            <a:effectLst>
              <a:outerShdw blurRad="38100" dist="38100" dir="2700000" algn="tl">
                <a:srgbClr val="000000">
                  <a:alpha val="43137"/>
                </a:srgbClr>
              </a:outerShdw>
            </a:effectLst>
          </a:endParaRPr>
        </a:p>
      </dgm:t>
    </dgm:pt>
    <dgm:pt modelId="{1ABC298F-95B7-4F4D-B9CA-68218D045D68}" type="parTrans" cxnId="{2F9A44AC-903D-4716-A01E-06EDBA59B580}">
      <dgm:prSet/>
      <dgm:spPr>
        <a:solidFill>
          <a:schemeClr val="tx1">
            <a:lumMod val="65000"/>
            <a:lumOff val="35000"/>
          </a:schemeClr>
        </a:solidFill>
      </dgm:spPr>
      <dgm:t>
        <a:bodyPr/>
        <a:lstStyle/>
        <a:p>
          <a:endParaRPr lang="pt-PT"/>
        </a:p>
      </dgm:t>
    </dgm:pt>
    <dgm:pt modelId="{190A050A-6078-43F6-8FCB-4A0C09F5E30D}" type="sibTrans" cxnId="{2F9A44AC-903D-4716-A01E-06EDBA59B580}">
      <dgm:prSet/>
      <dgm:spPr/>
      <dgm:t>
        <a:bodyPr/>
        <a:lstStyle/>
        <a:p>
          <a:endParaRPr lang="pt-PT"/>
        </a:p>
      </dgm:t>
    </dgm:pt>
    <dgm:pt modelId="{B72CEF3B-FB95-4173-AE80-F16D84FE363C}">
      <dgm:prSet phldrT="[Texto]" custT="1"/>
      <dgm:spPr/>
      <dgm:t>
        <a:bodyPr/>
        <a:lstStyle/>
        <a:p>
          <a:r>
            <a:rPr lang="pt-PT" sz="3600" b="1" dirty="0" smtClean="0">
              <a:solidFill>
                <a:schemeClr val="tx1">
                  <a:lumMod val="75000"/>
                  <a:lumOff val="25000"/>
                </a:schemeClr>
              </a:solidFill>
              <a:effectLst>
                <a:outerShdw blurRad="38100" dist="38100" dir="2700000" algn="tl">
                  <a:srgbClr val="000000">
                    <a:alpha val="43137"/>
                  </a:srgbClr>
                </a:outerShdw>
              </a:effectLst>
            </a:rPr>
            <a:t>A diversidade cultural e o pluralismo cultural</a:t>
          </a:r>
          <a:endParaRPr lang="pt-PT" sz="3600" b="1" dirty="0">
            <a:solidFill>
              <a:schemeClr val="tx1">
                <a:lumMod val="75000"/>
                <a:lumOff val="25000"/>
              </a:schemeClr>
            </a:solidFill>
            <a:effectLst>
              <a:outerShdw blurRad="38100" dist="38100" dir="2700000" algn="tl">
                <a:srgbClr val="000000">
                  <a:alpha val="43137"/>
                </a:srgbClr>
              </a:outerShdw>
            </a:effectLst>
          </a:endParaRPr>
        </a:p>
      </dgm:t>
    </dgm:pt>
    <dgm:pt modelId="{173C0427-BB78-455C-8882-01DC169ED690}" type="parTrans" cxnId="{883ACBA1-FFDE-42B1-824D-901B005AC291}">
      <dgm:prSet/>
      <dgm:spPr>
        <a:solidFill>
          <a:schemeClr val="tx1">
            <a:lumMod val="65000"/>
            <a:lumOff val="35000"/>
          </a:schemeClr>
        </a:solidFill>
      </dgm:spPr>
      <dgm:t>
        <a:bodyPr/>
        <a:lstStyle/>
        <a:p>
          <a:endParaRPr lang="pt-PT"/>
        </a:p>
      </dgm:t>
    </dgm:pt>
    <dgm:pt modelId="{72DA3764-BBD1-4F69-8CA9-A42F3A2A2060}" type="sibTrans" cxnId="{883ACBA1-FFDE-42B1-824D-901B005AC291}">
      <dgm:prSet/>
      <dgm:spPr/>
      <dgm:t>
        <a:bodyPr/>
        <a:lstStyle/>
        <a:p>
          <a:endParaRPr lang="pt-PT"/>
        </a:p>
      </dgm:t>
    </dgm:pt>
    <dgm:pt modelId="{DD8E2483-30A8-4245-8168-6C1F99C7E02D}">
      <dgm:prSet phldrT="[Texto]" custT="1"/>
      <dgm:spPr/>
      <dgm:t>
        <a:bodyPr/>
        <a:lstStyle/>
        <a:p>
          <a:r>
            <a:rPr lang="pt-PT" sz="4000" b="1" dirty="0" smtClean="0">
              <a:solidFill>
                <a:schemeClr val="tx1">
                  <a:lumMod val="75000"/>
                  <a:lumOff val="25000"/>
                </a:schemeClr>
              </a:solidFill>
              <a:effectLst>
                <a:outerShdw blurRad="38100" dist="38100" dir="2700000" algn="tl">
                  <a:srgbClr val="000000">
                    <a:alpha val="43137"/>
                  </a:srgbClr>
                </a:outerShdw>
              </a:effectLst>
            </a:rPr>
            <a:t>A diversidade cultural como fator de desenvolvimento</a:t>
          </a:r>
          <a:endParaRPr lang="pt-PT" sz="4000" b="1" dirty="0">
            <a:solidFill>
              <a:schemeClr val="tx1">
                <a:lumMod val="75000"/>
                <a:lumOff val="25000"/>
              </a:schemeClr>
            </a:solidFill>
            <a:effectLst>
              <a:outerShdw blurRad="38100" dist="38100" dir="2700000" algn="tl">
                <a:srgbClr val="000000">
                  <a:alpha val="43137"/>
                </a:srgbClr>
              </a:outerShdw>
            </a:effectLst>
          </a:endParaRPr>
        </a:p>
      </dgm:t>
    </dgm:pt>
    <dgm:pt modelId="{778D95B0-63E1-40C9-BB96-EBC72DF4C27C}" type="parTrans" cxnId="{A239CC19-84B2-4CE0-8299-4F62E235A55D}">
      <dgm:prSet/>
      <dgm:spPr>
        <a:solidFill>
          <a:schemeClr val="tx1">
            <a:lumMod val="65000"/>
            <a:lumOff val="35000"/>
          </a:schemeClr>
        </a:solidFill>
      </dgm:spPr>
      <dgm:t>
        <a:bodyPr/>
        <a:lstStyle/>
        <a:p>
          <a:endParaRPr lang="pt-PT"/>
        </a:p>
      </dgm:t>
    </dgm:pt>
    <dgm:pt modelId="{970218CF-F5C3-4138-A43A-5FEF487ABF21}" type="sibTrans" cxnId="{A239CC19-84B2-4CE0-8299-4F62E235A55D}">
      <dgm:prSet/>
      <dgm:spPr/>
      <dgm:t>
        <a:bodyPr/>
        <a:lstStyle/>
        <a:p>
          <a:endParaRPr lang="pt-PT"/>
        </a:p>
      </dgm:t>
    </dgm:pt>
    <dgm:pt modelId="{78E8C530-1D1C-41F5-B257-6F132E8DD90E}" type="pres">
      <dgm:prSet presAssocID="{5C22658E-9E14-49FD-8C07-5F26D9AE0B18}" presName="hierChild1" presStyleCnt="0">
        <dgm:presLayoutVars>
          <dgm:orgChart val="1"/>
          <dgm:chPref val="1"/>
          <dgm:dir/>
          <dgm:animOne val="branch"/>
          <dgm:animLvl val="lvl"/>
          <dgm:resizeHandles/>
        </dgm:presLayoutVars>
      </dgm:prSet>
      <dgm:spPr/>
      <dgm:t>
        <a:bodyPr/>
        <a:lstStyle/>
        <a:p>
          <a:endParaRPr lang="pt-PT"/>
        </a:p>
      </dgm:t>
    </dgm:pt>
    <dgm:pt modelId="{BF9F5FC7-73CE-4AFC-9B7F-7366357652D6}" type="pres">
      <dgm:prSet presAssocID="{D734A56E-CD8B-44D9-80DC-F08DAE03D0BD}" presName="hierRoot1" presStyleCnt="0">
        <dgm:presLayoutVars>
          <dgm:hierBranch val="init"/>
        </dgm:presLayoutVars>
      </dgm:prSet>
      <dgm:spPr/>
    </dgm:pt>
    <dgm:pt modelId="{49F54920-684F-4198-8586-3A58F8617CE5}" type="pres">
      <dgm:prSet presAssocID="{D734A56E-CD8B-44D9-80DC-F08DAE03D0BD}" presName="rootComposite1" presStyleCnt="0"/>
      <dgm:spPr/>
    </dgm:pt>
    <dgm:pt modelId="{5AC1BB69-96C3-464D-AD5E-269F72D8F2B9}" type="pres">
      <dgm:prSet presAssocID="{D734A56E-CD8B-44D9-80DC-F08DAE03D0BD}" presName="rootText1" presStyleLbl="node0" presStyleIdx="0" presStyleCnt="1">
        <dgm:presLayoutVars>
          <dgm:chPref val="3"/>
        </dgm:presLayoutVars>
      </dgm:prSet>
      <dgm:spPr/>
      <dgm:t>
        <a:bodyPr/>
        <a:lstStyle/>
        <a:p>
          <a:endParaRPr lang="pt-PT"/>
        </a:p>
      </dgm:t>
    </dgm:pt>
    <dgm:pt modelId="{A4781BE1-E8CE-4DAE-981D-40D69CE6F62B}" type="pres">
      <dgm:prSet presAssocID="{D734A56E-CD8B-44D9-80DC-F08DAE03D0BD}" presName="rootConnector1" presStyleLbl="node1" presStyleIdx="0" presStyleCnt="0"/>
      <dgm:spPr/>
      <dgm:t>
        <a:bodyPr/>
        <a:lstStyle/>
        <a:p>
          <a:endParaRPr lang="pt-PT"/>
        </a:p>
      </dgm:t>
    </dgm:pt>
    <dgm:pt modelId="{68F24D72-8828-4A57-B554-3BC85DE6A067}" type="pres">
      <dgm:prSet presAssocID="{D734A56E-CD8B-44D9-80DC-F08DAE03D0BD}" presName="hierChild2" presStyleCnt="0"/>
      <dgm:spPr/>
    </dgm:pt>
    <dgm:pt modelId="{05D43422-74FA-43CA-B07B-B7420AF5290B}" type="pres">
      <dgm:prSet presAssocID="{1ABC298F-95B7-4F4D-B9CA-68218D045D68}" presName="Name64" presStyleLbl="parChTrans1D2" presStyleIdx="0" presStyleCnt="3"/>
      <dgm:spPr/>
      <dgm:t>
        <a:bodyPr/>
        <a:lstStyle/>
        <a:p>
          <a:endParaRPr lang="pt-PT"/>
        </a:p>
      </dgm:t>
    </dgm:pt>
    <dgm:pt modelId="{EA02E2EB-6708-4063-95F6-4B6F45E970AC}" type="pres">
      <dgm:prSet presAssocID="{0CD8DB6D-E194-45ED-ACE9-981B7EF57B4B}" presName="hierRoot2" presStyleCnt="0">
        <dgm:presLayoutVars>
          <dgm:hierBranch val="init"/>
        </dgm:presLayoutVars>
      </dgm:prSet>
      <dgm:spPr/>
    </dgm:pt>
    <dgm:pt modelId="{73638AFC-31A2-4ADD-8E7D-B49FBB5B1D63}" type="pres">
      <dgm:prSet presAssocID="{0CD8DB6D-E194-45ED-ACE9-981B7EF57B4B}" presName="rootComposite" presStyleCnt="0"/>
      <dgm:spPr/>
    </dgm:pt>
    <dgm:pt modelId="{C1CD0400-11BB-406D-B634-41CA18554709}" type="pres">
      <dgm:prSet presAssocID="{0CD8DB6D-E194-45ED-ACE9-981B7EF57B4B}" presName="rootText" presStyleLbl="node2" presStyleIdx="0" presStyleCnt="3">
        <dgm:presLayoutVars>
          <dgm:chPref val="3"/>
        </dgm:presLayoutVars>
      </dgm:prSet>
      <dgm:spPr/>
      <dgm:t>
        <a:bodyPr/>
        <a:lstStyle/>
        <a:p>
          <a:endParaRPr lang="pt-PT"/>
        </a:p>
      </dgm:t>
    </dgm:pt>
    <dgm:pt modelId="{1BA983F3-56CF-47BA-ADB4-C9BCB44AFB1C}" type="pres">
      <dgm:prSet presAssocID="{0CD8DB6D-E194-45ED-ACE9-981B7EF57B4B}" presName="rootConnector" presStyleLbl="node2" presStyleIdx="0" presStyleCnt="3"/>
      <dgm:spPr/>
      <dgm:t>
        <a:bodyPr/>
        <a:lstStyle/>
        <a:p>
          <a:endParaRPr lang="pt-PT"/>
        </a:p>
      </dgm:t>
    </dgm:pt>
    <dgm:pt modelId="{870E1776-FB34-43B2-B61A-39FB6F95DDAA}" type="pres">
      <dgm:prSet presAssocID="{0CD8DB6D-E194-45ED-ACE9-981B7EF57B4B}" presName="hierChild4" presStyleCnt="0"/>
      <dgm:spPr/>
    </dgm:pt>
    <dgm:pt modelId="{B3DE94AA-F3E8-4A9F-83D0-F6FAD62FF8D9}" type="pres">
      <dgm:prSet presAssocID="{0CD8DB6D-E194-45ED-ACE9-981B7EF57B4B}" presName="hierChild5" presStyleCnt="0"/>
      <dgm:spPr/>
    </dgm:pt>
    <dgm:pt modelId="{9E4B35A1-F387-4E71-A089-23589F7A6203}" type="pres">
      <dgm:prSet presAssocID="{173C0427-BB78-455C-8882-01DC169ED690}" presName="Name64" presStyleLbl="parChTrans1D2" presStyleIdx="1" presStyleCnt="3"/>
      <dgm:spPr/>
      <dgm:t>
        <a:bodyPr/>
        <a:lstStyle/>
        <a:p>
          <a:endParaRPr lang="pt-PT"/>
        </a:p>
      </dgm:t>
    </dgm:pt>
    <dgm:pt modelId="{D5E4357B-6B3D-4D51-B4E3-4F8CFF1342F2}" type="pres">
      <dgm:prSet presAssocID="{B72CEF3B-FB95-4173-AE80-F16D84FE363C}" presName="hierRoot2" presStyleCnt="0">
        <dgm:presLayoutVars>
          <dgm:hierBranch val="init"/>
        </dgm:presLayoutVars>
      </dgm:prSet>
      <dgm:spPr/>
    </dgm:pt>
    <dgm:pt modelId="{DEC2F3FD-7543-4805-944B-3C1FCA56E380}" type="pres">
      <dgm:prSet presAssocID="{B72CEF3B-FB95-4173-AE80-F16D84FE363C}" presName="rootComposite" presStyleCnt="0"/>
      <dgm:spPr/>
    </dgm:pt>
    <dgm:pt modelId="{1F77C72A-3192-47C9-A847-FEAB32E349E2}" type="pres">
      <dgm:prSet presAssocID="{B72CEF3B-FB95-4173-AE80-F16D84FE363C}" presName="rootText" presStyleLbl="node2" presStyleIdx="1" presStyleCnt="3">
        <dgm:presLayoutVars>
          <dgm:chPref val="3"/>
        </dgm:presLayoutVars>
      </dgm:prSet>
      <dgm:spPr/>
      <dgm:t>
        <a:bodyPr/>
        <a:lstStyle/>
        <a:p>
          <a:endParaRPr lang="pt-PT"/>
        </a:p>
      </dgm:t>
    </dgm:pt>
    <dgm:pt modelId="{275816D3-CC35-4E31-B8E8-3688D8278484}" type="pres">
      <dgm:prSet presAssocID="{B72CEF3B-FB95-4173-AE80-F16D84FE363C}" presName="rootConnector" presStyleLbl="node2" presStyleIdx="1" presStyleCnt="3"/>
      <dgm:spPr/>
      <dgm:t>
        <a:bodyPr/>
        <a:lstStyle/>
        <a:p>
          <a:endParaRPr lang="pt-PT"/>
        </a:p>
      </dgm:t>
    </dgm:pt>
    <dgm:pt modelId="{BF60951F-8B75-405B-97D3-94C91A9CB9F6}" type="pres">
      <dgm:prSet presAssocID="{B72CEF3B-FB95-4173-AE80-F16D84FE363C}" presName="hierChild4" presStyleCnt="0"/>
      <dgm:spPr/>
    </dgm:pt>
    <dgm:pt modelId="{344E927D-78BE-4794-8273-360B8C7B740E}" type="pres">
      <dgm:prSet presAssocID="{B72CEF3B-FB95-4173-AE80-F16D84FE363C}" presName="hierChild5" presStyleCnt="0"/>
      <dgm:spPr/>
    </dgm:pt>
    <dgm:pt modelId="{B4C17D4A-6910-43E6-9D03-F390FE4D25B5}" type="pres">
      <dgm:prSet presAssocID="{778D95B0-63E1-40C9-BB96-EBC72DF4C27C}" presName="Name64" presStyleLbl="parChTrans1D2" presStyleIdx="2" presStyleCnt="3"/>
      <dgm:spPr/>
      <dgm:t>
        <a:bodyPr/>
        <a:lstStyle/>
        <a:p>
          <a:endParaRPr lang="pt-PT"/>
        </a:p>
      </dgm:t>
    </dgm:pt>
    <dgm:pt modelId="{5A503D38-A954-4033-AC9B-2FF23F93A0AA}" type="pres">
      <dgm:prSet presAssocID="{DD8E2483-30A8-4245-8168-6C1F99C7E02D}" presName="hierRoot2" presStyleCnt="0">
        <dgm:presLayoutVars>
          <dgm:hierBranch val="init"/>
        </dgm:presLayoutVars>
      </dgm:prSet>
      <dgm:spPr/>
    </dgm:pt>
    <dgm:pt modelId="{9F8E88B5-3116-4121-A34B-ADD57756CA73}" type="pres">
      <dgm:prSet presAssocID="{DD8E2483-30A8-4245-8168-6C1F99C7E02D}" presName="rootComposite" presStyleCnt="0"/>
      <dgm:spPr/>
    </dgm:pt>
    <dgm:pt modelId="{1C244A29-C424-4A34-94FA-8D6B52B14C38}" type="pres">
      <dgm:prSet presAssocID="{DD8E2483-30A8-4245-8168-6C1F99C7E02D}" presName="rootText" presStyleLbl="node2" presStyleIdx="2" presStyleCnt="3">
        <dgm:presLayoutVars>
          <dgm:chPref val="3"/>
        </dgm:presLayoutVars>
      </dgm:prSet>
      <dgm:spPr/>
      <dgm:t>
        <a:bodyPr/>
        <a:lstStyle/>
        <a:p>
          <a:endParaRPr lang="pt-PT"/>
        </a:p>
      </dgm:t>
    </dgm:pt>
    <dgm:pt modelId="{42629305-3375-4832-8D55-E4349B2F87AB}" type="pres">
      <dgm:prSet presAssocID="{DD8E2483-30A8-4245-8168-6C1F99C7E02D}" presName="rootConnector" presStyleLbl="node2" presStyleIdx="2" presStyleCnt="3"/>
      <dgm:spPr/>
      <dgm:t>
        <a:bodyPr/>
        <a:lstStyle/>
        <a:p>
          <a:endParaRPr lang="pt-PT"/>
        </a:p>
      </dgm:t>
    </dgm:pt>
    <dgm:pt modelId="{314C884D-DF01-487E-AF00-765B5937E316}" type="pres">
      <dgm:prSet presAssocID="{DD8E2483-30A8-4245-8168-6C1F99C7E02D}" presName="hierChild4" presStyleCnt="0"/>
      <dgm:spPr/>
    </dgm:pt>
    <dgm:pt modelId="{6D8A05D6-D744-41EA-B903-613CD9696049}" type="pres">
      <dgm:prSet presAssocID="{DD8E2483-30A8-4245-8168-6C1F99C7E02D}" presName="hierChild5" presStyleCnt="0"/>
      <dgm:spPr/>
    </dgm:pt>
    <dgm:pt modelId="{79A95A54-C7DC-427C-8DCE-37E46B26D2AE}" type="pres">
      <dgm:prSet presAssocID="{D734A56E-CD8B-44D9-80DC-F08DAE03D0BD}" presName="hierChild3" presStyleCnt="0"/>
      <dgm:spPr/>
    </dgm:pt>
  </dgm:ptLst>
  <dgm:cxnLst>
    <dgm:cxn modelId="{D69AEFAF-869E-472B-8173-D63C5C0744A3}" type="presOf" srcId="{1ABC298F-95B7-4F4D-B9CA-68218D045D68}" destId="{05D43422-74FA-43CA-B07B-B7420AF5290B}" srcOrd="0" destOrd="0" presId="urn:microsoft.com/office/officeart/2009/3/layout/HorizontalOrganizationChart"/>
    <dgm:cxn modelId="{2094C4F9-6EC1-484A-BA41-C13823112E3B}" type="presOf" srcId="{B72CEF3B-FB95-4173-AE80-F16D84FE363C}" destId="{275816D3-CC35-4E31-B8E8-3688D8278484}" srcOrd="1" destOrd="0" presId="urn:microsoft.com/office/officeart/2009/3/layout/HorizontalOrganizationChart"/>
    <dgm:cxn modelId="{596DAEFD-2F01-4558-A178-24ACCE543137}" type="presOf" srcId="{778D95B0-63E1-40C9-BB96-EBC72DF4C27C}" destId="{B4C17D4A-6910-43E6-9D03-F390FE4D25B5}" srcOrd="0" destOrd="0" presId="urn:microsoft.com/office/officeart/2009/3/layout/HorizontalOrganizationChart"/>
    <dgm:cxn modelId="{3DE075D3-4175-46E9-B7D4-2F451D52ED29}" type="presOf" srcId="{D734A56E-CD8B-44D9-80DC-F08DAE03D0BD}" destId="{A4781BE1-E8CE-4DAE-981D-40D69CE6F62B}" srcOrd="1" destOrd="0" presId="urn:microsoft.com/office/officeart/2009/3/layout/HorizontalOrganizationChart"/>
    <dgm:cxn modelId="{A239CC19-84B2-4CE0-8299-4F62E235A55D}" srcId="{D734A56E-CD8B-44D9-80DC-F08DAE03D0BD}" destId="{DD8E2483-30A8-4245-8168-6C1F99C7E02D}" srcOrd="2" destOrd="0" parTransId="{778D95B0-63E1-40C9-BB96-EBC72DF4C27C}" sibTransId="{970218CF-F5C3-4138-A43A-5FEF487ABF21}"/>
    <dgm:cxn modelId="{E25C8901-8A34-4D40-855A-4B632D586DB3}" type="presOf" srcId="{0CD8DB6D-E194-45ED-ACE9-981B7EF57B4B}" destId="{C1CD0400-11BB-406D-B634-41CA18554709}" srcOrd="0" destOrd="0" presId="urn:microsoft.com/office/officeart/2009/3/layout/HorizontalOrganizationChart"/>
    <dgm:cxn modelId="{C926C89C-9BCF-4944-AD71-332E4ECA7FEA}" srcId="{5C22658E-9E14-49FD-8C07-5F26D9AE0B18}" destId="{D734A56E-CD8B-44D9-80DC-F08DAE03D0BD}" srcOrd="0" destOrd="0" parTransId="{BDCA5944-F2B3-42A6-9CA8-A127B0134A61}" sibTransId="{C4209C55-566C-4438-8606-205513B7F21D}"/>
    <dgm:cxn modelId="{DD50D826-45D5-4FFE-B831-E7B123C21EE8}" type="presOf" srcId="{DD8E2483-30A8-4245-8168-6C1F99C7E02D}" destId="{1C244A29-C424-4A34-94FA-8D6B52B14C38}" srcOrd="0" destOrd="0" presId="urn:microsoft.com/office/officeart/2009/3/layout/HorizontalOrganizationChart"/>
    <dgm:cxn modelId="{73118742-7AF3-4700-8A83-E215F1DE5163}" type="presOf" srcId="{DD8E2483-30A8-4245-8168-6C1F99C7E02D}" destId="{42629305-3375-4832-8D55-E4349B2F87AB}" srcOrd="1" destOrd="0" presId="urn:microsoft.com/office/officeart/2009/3/layout/HorizontalOrganizationChart"/>
    <dgm:cxn modelId="{883ACBA1-FFDE-42B1-824D-901B005AC291}" srcId="{D734A56E-CD8B-44D9-80DC-F08DAE03D0BD}" destId="{B72CEF3B-FB95-4173-AE80-F16D84FE363C}" srcOrd="1" destOrd="0" parTransId="{173C0427-BB78-455C-8882-01DC169ED690}" sibTransId="{72DA3764-BBD1-4F69-8CA9-A42F3A2A2060}"/>
    <dgm:cxn modelId="{FBD40A76-7DC0-4C1A-BD0A-F7FC3F35AD49}" type="presOf" srcId="{D734A56E-CD8B-44D9-80DC-F08DAE03D0BD}" destId="{5AC1BB69-96C3-464D-AD5E-269F72D8F2B9}" srcOrd="0" destOrd="0" presId="urn:microsoft.com/office/officeart/2009/3/layout/HorizontalOrganizationChart"/>
    <dgm:cxn modelId="{167CED64-F564-456A-9E5B-402DBC871594}" type="presOf" srcId="{173C0427-BB78-455C-8882-01DC169ED690}" destId="{9E4B35A1-F387-4E71-A089-23589F7A6203}" srcOrd="0" destOrd="0" presId="urn:microsoft.com/office/officeart/2009/3/layout/HorizontalOrganizationChart"/>
    <dgm:cxn modelId="{57E5CDBA-20E6-4DDB-8C8D-C8AE281E2D9B}" type="presOf" srcId="{B72CEF3B-FB95-4173-AE80-F16D84FE363C}" destId="{1F77C72A-3192-47C9-A847-FEAB32E349E2}" srcOrd="0" destOrd="0" presId="urn:microsoft.com/office/officeart/2009/3/layout/HorizontalOrganizationChart"/>
    <dgm:cxn modelId="{5C329CC7-804C-4372-B7D3-99EF4D62BCA2}" type="presOf" srcId="{0CD8DB6D-E194-45ED-ACE9-981B7EF57B4B}" destId="{1BA983F3-56CF-47BA-ADB4-C9BCB44AFB1C}" srcOrd="1" destOrd="0" presId="urn:microsoft.com/office/officeart/2009/3/layout/HorizontalOrganizationChart"/>
    <dgm:cxn modelId="{207EBAD5-6233-4490-AAAE-B8D35B04E0EA}" type="presOf" srcId="{5C22658E-9E14-49FD-8C07-5F26D9AE0B18}" destId="{78E8C530-1D1C-41F5-B257-6F132E8DD90E}" srcOrd="0" destOrd="0" presId="urn:microsoft.com/office/officeart/2009/3/layout/HorizontalOrganizationChart"/>
    <dgm:cxn modelId="{2F9A44AC-903D-4716-A01E-06EDBA59B580}" srcId="{D734A56E-CD8B-44D9-80DC-F08DAE03D0BD}" destId="{0CD8DB6D-E194-45ED-ACE9-981B7EF57B4B}" srcOrd="0" destOrd="0" parTransId="{1ABC298F-95B7-4F4D-B9CA-68218D045D68}" sibTransId="{190A050A-6078-43F6-8FCB-4A0C09F5E30D}"/>
    <dgm:cxn modelId="{E32E0875-9061-42B8-830D-17A619D7CCCC}" type="presParOf" srcId="{78E8C530-1D1C-41F5-B257-6F132E8DD90E}" destId="{BF9F5FC7-73CE-4AFC-9B7F-7366357652D6}" srcOrd="0" destOrd="0" presId="urn:microsoft.com/office/officeart/2009/3/layout/HorizontalOrganizationChart"/>
    <dgm:cxn modelId="{3C4B9157-9CB5-413F-B107-5F5739E3919B}" type="presParOf" srcId="{BF9F5FC7-73CE-4AFC-9B7F-7366357652D6}" destId="{49F54920-684F-4198-8586-3A58F8617CE5}" srcOrd="0" destOrd="0" presId="urn:microsoft.com/office/officeart/2009/3/layout/HorizontalOrganizationChart"/>
    <dgm:cxn modelId="{551DCF85-97CF-4F2D-AD60-4FB60FBA11D5}" type="presParOf" srcId="{49F54920-684F-4198-8586-3A58F8617CE5}" destId="{5AC1BB69-96C3-464D-AD5E-269F72D8F2B9}" srcOrd="0" destOrd="0" presId="urn:microsoft.com/office/officeart/2009/3/layout/HorizontalOrganizationChart"/>
    <dgm:cxn modelId="{7F7592D5-DCE1-4F4F-A262-2AE973041D6D}" type="presParOf" srcId="{49F54920-684F-4198-8586-3A58F8617CE5}" destId="{A4781BE1-E8CE-4DAE-981D-40D69CE6F62B}" srcOrd="1" destOrd="0" presId="urn:microsoft.com/office/officeart/2009/3/layout/HorizontalOrganizationChart"/>
    <dgm:cxn modelId="{6165A909-5DD8-4BCF-8460-CBC375F20CF4}" type="presParOf" srcId="{BF9F5FC7-73CE-4AFC-9B7F-7366357652D6}" destId="{68F24D72-8828-4A57-B554-3BC85DE6A067}" srcOrd="1" destOrd="0" presId="urn:microsoft.com/office/officeart/2009/3/layout/HorizontalOrganizationChart"/>
    <dgm:cxn modelId="{397399DC-0184-44D9-9EB4-C7C906B51C87}" type="presParOf" srcId="{68F24D72-8828-4A57-B554-3BC85DE6A067}" destId="{05D43422-74FA-43CA-B07B-B7420AF5290B}" srcOrd="0" destOrd="0" presId="urn:microsoft.com/office/officeart/2009/3/layout/HorizontalOrganizationChart"/>
    <dgm:cxn modelId="{68B5A6F9-240C-4D42-9F10-6F34C54EBA5F}" type="presParOf" srcId="{68F24D72-8828-4A57-B554-3BC85DE6A067}" destId="{EA02E2EB-6708-4063-95F6-4B6F45E970AC}" srcOrd="1" destOrd="0" presId="urn:microsoft.com/office/officeart/2009/3/layout/HorizontalOrganizationChart"/>
    <dgm:cxn modelId="{2B1A2D76-F8EC-435E-AD7A-46AC2992A340}" type="presParOf" srcId="{EA02E2EB-6708-4063-95F6-4B6F45E970AC}" destId="{73638AFC-31A2-4ADD-8E7D-B49FBB5B1D63}" srcOrd="0" destOrd="0" presId="urn:microsoft.com/office/officeart/2009/3/layout/HorizontalOrganizationChart"/>
    <dgm:cxn modelId="{D2FCD633-40ED-423F-80A4-F95CA936D4A1}" type="presParOf" srcId="{73638AFC-31A2-4ADD-8E7D-B49FBB5B1D63}" destId="{C1CD0400-11BB-406D-B634-41CA18554709}" srcOrd="0" destOrd="0" presId="urn:microsoft.com/office/officeart/2009/3/layout/HorizontalOrganizationChart"/>
    <dgm:cxn modelId="{1C644715-8A2C-41F4-B35E-ACDC952D59A9}" type="presParOf" srcId="{73638AFC-31A2-4ADD-8E7D-B49FBB5B1D63}" destId="{1BA983F3-56CF-47BA-ADB4-C9BCB44AFB1C}" srcOrd="1" destOrd="0" presId="urn:microsoft.com/office/officeart/2009/3/layout/HorizontalOrganizationChart"/>
    <dgm:cxn modelId="{4D04657E-D268-4A05-B67D-478B2E40D0F3}" type="presParOf" srcId="{EA02E2EB-6708-4063-95F6-4B6F45E970AC}" destId="{870E1776-FB34-43B2-B61A-39FB6F95DDAA}" srcOrd="1" destOrd="0" presId="urn:microsoft.com/office/officeart/2009/3/layout/HorizontalOrganizationChart"/>
    <dgm:cxn modelId="{2A8934FC-7AD9-4690-874F-ADE5AB18BE84}" type="presParOf" srcId="{EA02E2EB-6708-4063-95F6-4B6F45E970AC}" destId="{B3DE94AA-F3E8-4A9F-83D0-F6FAD62FF8D9}" srcOrd="2" destOrd="0" presId="urn:microsoft.com/office/officeart/2009/3/layout/HorizontalOrganizationChart"/>
    <dgm:cxn modelId="{0B3809CB-BAD5-4E80-B9DA-A7ADE5F1B0E3}" type="presParOf" srcId="{68F24D72-8828-4A57-B554-3BC85DE6A067}" destId="{9E4B35A1-F387-4E71-A089-23589F7A6203}" srcOrd="2" destOrd="0" presId="urn:microsoft.com/office/officeart/2009/3/layout/HorizontalOrganizationChart"/>
    <dgm:cxn modelId="{E0D0C574-B6B5-4B27-8583-98BC5A3B0B0D}" type="presParOf" srcId="{68F24D72-8828-4A57-B554-3BC85DE6A067}" destId="{D5E4357B-6B3D-4D51-B4E3-4F8CFF1342F2}" srcOrd="3" destOrd="0" presId="urn:microsoft.com/office/officeart/2009/3/layout/HorizontalOrganizationChart"/>
    <dgm:cxn modelId="{85959FCD-0732-47ED-927E-B5B0CB0EBAA8}" type="presParOf" srcId="{D5E4357B-6B3D-4D51-B4E3-4F8CFF1342F2}" destId="{DEC2F3FD-7543-4805-944B-3C1FCA56E380}" srcOrd="0" destOrd="0" presId="urn:microsoft.com/office/officeart/2009/3/layout/HorizontalOrganizationChart"/>
    <dgm:cxn modelId="{51ACEE87-A5F2-4EE0-93D1-C3CECAB591E8}" type="presParOf" srcId="{DEC2F3FD-7543-4805-944B-3C1FCA56E380}" destId="{1F77C72A-3192-47C9-A847-FEAB32E349E2}" srcOrd="0" destOrd="0" presId="urn:microsoft.com/office/officeart/2009/3/layout/HorizontalOrganizationChart"/>
    <dgm:cxn modelId="{D8D92F36-BC61-4343-8BDA-2803C8A25B4F}" type="presParOf" srcId="{DEC2F3FD-7543-4805-944B-3C1FCA56E380}" destId="{275816D3-CC35-4E31-B8E8-3688D8278484}" srcOrd="1" destOrd="0" presId="urn:microsoft.com/office/officeart/2009/3/layout/HorizontalOrganizationChart"/>
    <dgm:cxn modelId="{91452A84-A174-4FB8-B66B-FFD11E58A21B}" type="presParOf" srcId="{D5E4357B-6B3D-4D51-B4E3-4F8CFF1342F2}" destId="{BF60951F-8B75-405B-97D3-94C91A9CB9F6}" srcOrd="1" destOrd="0" presId="urn:microsoft.com/office/officeart/2009/3/layout/HorizontalOrganizationChart"/>
    <dgm:cxn modelId="{1146E710-F660-4737-83F8-C54397CFEB03}" type="presParOf" srcId="{D5E4357B-6B3D-4D51-B4E3-4F8CFF1342F2}" destId="{344E927D-78BE-4794-8273-360B8C7B740E}" srcOrd="2" destOrd="0" presId="urn:microsoft.com/office/officeart/2009/3/layout/HorizontalOrganizationChart"/>
    <dgm:cxn modelId="{DDF1C38F-D534-4462-A68B-051FA1019C19}" type="presParOf" srcId="{68F24D72-8828-4A57-B554-3BC85DE6A067}" destId="{B4C17D4A-6910-43E6-9D03-F390FE4D25B5}" srcOrd="4" destOrd="0" presId="urn:microsoft.com/office/officeart/2009/3/layout/HorizontalOrganizationChart"/>
    <dgm:cxn modelId="{96F08471-5E5A-487F-A43A-6332B6FF9B8C}" type="presParOf" srcId="{68F24D72-8828-4A57-B554-3BC85DE6A067}" destId="{5A503D38-A954-4033-AC9B-2FF23F93A0AA}" srcOrd="5" destOrd="0" presId="urn:microsoft.com/office/officeart/2009/3/layout/HorizontalOrganizationChart"/>
    <dgm:cxn modelId="{242FB714-1636-4E3E-A702-DF7DEFF44BC7}" type="presParOf" srcId="{5A503D38-A954-4033-AC9B-2FF23F93A0AA}" destId="{9F8E88B5-3116-4121-A34B-ADD57756CA73}" srcOrd="0" destOrd="0" presId="urn:microsoft.com/office/officeart/2009/3/layout/HorizontalOrganizationChart"/>
    <dgm:cxn modelId="{57E67A71-7F32-4696-A276-BF396AF5723C}" type="presParOf" srcId="{9F8E88B5-3116-4121-A34B-ADD57756CA73}" destId="{1C244A29-C424-4A34-94FA-8D6B52B14C38}" srcOrd="0" destOrd="0" presId="urn:microsoft.com/office/officeart/2009/3/layout/HorizontalOrganizationChart"/>
    <dgm:cxn modelId="{01AE8D74-F309-48AF-9103-B48ABC8252CD}" type="presParOf" srcId="{9F8E88B5-3116-4121-A34B-ADD57756CA73}" destId="{42629305-3375-4832-8D55-E4349B2F87AB}" srcOrd="1" destOrd="0" presId="urn:microsoft.com/office/officeart/2009/3/layout/HorizontalOrganizationChart"/>
    <dgm:cxn modelId="{E39EEBC3-E1AC-479D-B67F-F8B9FDA4BF9A}" type="presParOf" srcId="{5A503D38-A954-4033-AC9B-2FF23F93A0AA}" destId="{314C884D-DF01-487E-AF00-765B5937E316}" srcOrd="1" destOrd="0" presId="urn:microsoft.com/office/officeart/2009/3/layout/HorizontalOrganizationChart"/>
    <dgm:cxn modelId="{D5BDF99C-2387-4106-BDED-B61D8926C975}" type="presParOf" srcId="{5A503D38-A954-4033-AC9B-2FF23F93A0AA}" destId="{6D8A05D6-D744-41EA-B903-613CD9696049}" srcOrd="2" destOrd="0" presId="urn:microsoft.com/office/officeart/2009/3/layout/HorizontalOrganizationChart"/>
    <dgm:cxn modelId="{24F0D399-9464-4157-BFC6-6A9E0C97F11B}" type="presParOf" srcId="{BF9F5FC7-73CE-4AFC-9B7F-7366357652D6}" destId="{79A95A54-C7DC-427C-8DCE-37E46B26D2AE}"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22658E-9E14-49FD-8C07-5F26D9AE0B18}" type="doc">
      <dgm:prSet loTypeId="urn:microsoft.com/office/officeart/2009/3/layout/HorizontalOrganizationChart" loCatId="hierarchy" qsTypeId="urn:microsoft.com/office/officeart/2005/8/quickstyle/simple5" qsCatId="simple" csTypeId="urn:microsoft.com/office/officeart/2005/8/colors/accent4_2" csCatId="accent4" phldr="1"/>
      <dgm:spPr/>
      <dgm:t>
        <a:bodyPr/>
        <a:lstStyle/>
        <a:p>
          <a:endParaRPr lang="pt-PT"/>
        </a:p>
      </dgm:t>
    </dgm:pt>
    <dgm:pt modelId="{D734A56E-CD8B-44D9-80DC-F08DAE03D0BD}">
      <dgm:prSet phldrT="[Texto]"/>
      <dgm:spPr/>
      <dgm:t>
        <a:bodyPr/>
        <a:lstStyle/>
        <a:p>
          <a:r>
            <a:rPr lang="pt-PT" b="1" dirty="0" smtClean="0">
              <a:solidFill>
                <a:schemeClr val="tx1">
                  <a:lumMod val="75000"/>
                  <a:lumOff val="25000"/>
                </a:schemeClr>
              </a:solidFill>
              <a:effectLst>
                <a:outerShdw blurRad="38100" dist="38100" dir="2700000" algn="tl">
                  <a:srgbClr val="000000">
                    <a:alpha val="43137"/>
                  </a:srgbClr>
                </a:outerShdw>
              </a:effectLst>
            </a:rPr>
            <a:t>Diversidade cultural e Direitos Humanos</a:t>
          </a:r>
          <a:endParaRPr lang="pt-PT" b="1" dirty="0">
            <a:solidFill>
              <a:schemeClr val="tx1">
                <a:lumMod val="75000"/>
                <a:lumOff val="25000"/>
              </a:schemeClr>
            </a:solidFill>
            <a:effectLst>
              <a:outerShdw blurRad="38100" dist="38100" dir="2700000" algn="tl">
                <a:srgbClr val="000000">
                  <a:alpha val="43137"/>
                </a:srgbClr>
              </a:outerShdw>
            </a:effectLst>
          </a:endParaRPr>
        </a:p>
      </dgm:t>
    </dgm:pt>
    <dgm:pt modelId="{BDCA5944-F2B3-42A6-9CA8-A127B0134A61}" type="parTrans" cxnId="{C926C89C-9BCF-4944-AD71-332E4ECA7FEA}">
      <dgm:prSet/>
      <dgm:spPr/>
      <dgm:t>
        <a:bodyPr/>
        <a:lstStyle/>
        <a:p>
          <a:endParaRPr lang="pt-PT"/>
        </a:p>
      </dgm:t>
    </dgm:pt>
    <dgm:pt modelId="{C4209C55-566C-4438-8606-205513B7F21D}" type="sibTrans" cxnId="{C926C89C-9BCF-4944-AD71-332E4ECA7FEA}">
      <dgm:prSet/>
      <dgm:spPr/>
      <dgm:t>
        <a:bodyPr/>
        <a:lstStyle/>
        <a:p>
          <a:endParaRPr lang="pt-PT"/>
        </a:p>
      </dgm:t>
    </dgm:pt>
    <dgm:pt modelId="{0CD8DB6D-E194-45ED-ACE9-981B7EF57B4B}">
      <dgm:prSet phldrT="[Texto]" custT="1"/>
      <dgm:spPr/>
      <dgm:t>
        <a:bodyPr/>
        <a:lstStyle/>
        <a:p>
          <a:r>
            <a:rPr lang="pt-PT" sz="3600" b="1" dirty="0" smtClean="0">
              <a:solidFill>
                <a:schemeClr val="tx1">
                  <a:lumMod val="75000"/>
                  <a:lumOff val="25000"/>
                </a:schemeClr>
              </a:solidFill>
              <a:effectLst>
                <a:outerShdw blurRad="38100" dist="38100" dir="2700000" algn="tl">
                  <a:srgbClr val="000000">
                    <a:alpha val="43137"/>
                  </a:srgbClr>
                </a:outerShdw>
              </a:effectLst>
            </a:rPr>
            <a:t>Os direitos humanos como garantes da diversidade cultural</a:t>
          </a:r>
          <a:endParaRPr lang="pt-PT" sz="3600" b="1" dirty="0">
            <a:solidFill>
              <a:schemeClr val="tx1">
                <a:lumMod val="75000"/>
                <a:lumOff val="25000"/>
              </a:schemeClr>
            </a:solidFill>
            <a:effectLst>
              <a:outerShdw blurRad="38100" dist="38100" dir="2700000" algn="tl">
                <a:srgbClr val="000000">
                  <a:alpha val="43137"/>
                </a:srgbClr>
              </a:outerShdw>
            </a:effectLst>
          </a:endParaRPr>
        </a:p>
      </dgm:t>
    </dgm:pt>
    <dgm:pt modelId="{1ABC298F-95B7-4F4D-B9CA-68218D045D68}" type="parTrans" cxnId="{2F9A44AC-903D-4716-A01E-06EDBA59B580}">
      <dgm:prSet/>
      <dgm:spPr>
        <a:solidFill>
          <a:schemeClr val="tx1">
            <a:lumMod val="65000"/>
            <a:lumOff val="35000"/>
          </a:schemeClr>
        </a:solidFill>
      </dgm:spPr>
      <dgm:t>
        <a:bodyPr/>
        <a:lstStyle/>
        <a:p>
          <a:endParaRPr lang="pt-PT"/>
        </a:p>
      </dgm:t>
    </dgm:pt>
    <dgm:pt modelId="{190A050A-6078-43F6-8FCB-4A0C09F5E30D}" type="sibTrans" cxnId="{2F9A44AC-903D-4716-A01E-06EDBA59B580}">
      <dgm:prSet/>
      <dgm:spPr/>
      <dgm:t>
        <a:bodyPr/>
        <a:lstStyle/>
        <a:p>
          <a:endParaRPr lang="pt-PT"/>
        </a:p>
      </dgm:t>
    </dgm:pt>
    <dgm:pt modelId="{B72CEF3B-FB95-4173-AE80-F16D84FE363C}">
      <dgm:prSet phldrT="[Texto]" custT="1"/>
      <dgm:spPr/>
      <dgm:t>
        <a:bodyPr/>
        <a:lstStyle/>
        <a:p>
          <a:r>
            <a:rPr lang="pt-PT" sz="3200" b="1" dirty="0" smtClean="0">
              <a:solidFill>
                <a:schemeClr val="tx1">
                  <a:lumMod val="75000"/>
                  <a:lumOff val="25000"/>
                </a:schemeClr>
              </a:solidFill>
              <a:effectLst>
                <a:outerShdw blurRad="38100" dist="38100" dir="2700000" algn="tl">
                  <a:srgbClr val="000000">
                    <a:alpha val="43137"/>
                  </a:srgbClr>
                </a:outerShdw>
              </a:effectLst>
            </a:rPr>
            <a:t>Os direitos humanos como enquadramento propiciador à diversidade cultural</a:t>
          </a:r>
          <a:endParaRPr lang="pt-PT" sz="3200" b="1" dirty="0">
            <a:solidFill>
              <a:schemeClr val="tx1">
                <a:lumMod val="75000"/>
                <a:lumOff val="25000"/>
              </a:schemeClr>
            </a:solidFill>
            <a:effectLst>
              <a:outerShdw blurRad="38100" dist="38100" dir="2700000" algn="tl">
                <a:srgbClr val="000000">
                  <a:alpha val="43137"/>
                </a:srgbClr>
              </a:outerShdw>
            </a:effectLst>
          </a:endParaRPr>
        </a:p>
      </dgm:t>
    </dgm:pt>
    <dgm:pt modelId="{173C0427-BB78-455C-8882-01DC169ED690}" type="parTrans" cxnId="{883ACBA1-FFDE-42B1-824D-901B005AC291}">
      <dgm:prSet/>
      <dgm:spPr>
        <a:solidFill>
          <a:schemeClr val="tx1">
            <a:lumMod val="65000"/>
            <a:lumOff val="35000"/>
          </a:schemeClr>
        </a:solidFill>
      </dgm:spPr>
      <dgm:t>
        <a:bodyPr/>
        <a:lstStyle/>
        <a:p>
          <a:endParaRPr lang="pt-PT"/>
        </a:p>
      </dgm:t>
    </dgm:pt>
    <dgm:pt modelId="{72DA3764-BBD1-4F69-8CA9-A42F3A2A2060}" type="sibTrans" cxnId="{883ACBA1-FFDE-42B1-824D-901B005AC291}">
      <dgm:prSet/>
      <dgm:spPr/>
      <dgm:t>
        <a:bodyPr/>
        <a:lstStyle/>
        <a:p>
          <a:endParaRPr lang="pt-PT"/>
        </a:p>
      </dgm:t>
    </dgm:pt>
    <dgm:pt modelId="{DD8E2483-30A8-4245-8168-6C1F99C7E02D}">
      <dgm:prSet phldrT="[Texto]" custT="1"/>
      <dgm:spPr/>
      <dgm:t>
        <a:bodyPr/>
        <a:lstStyle/>
        <a:p>
          <a:r>
            <a:rPr lang="pt-PT" sz="4000" b="1" dirty="0" smtClean="0">
              <a:solidFill>
                <a:schemeClr val="tx1">
                  <a:lumMod val="75000"/>
                  <a:lumOff val="25000"/>
                </a:schemeClr>
              </a:solidFill>
              <a:effectLst>
                <a:outerShdw blurRad="38100" dist="38100" dir="2700000" algn="tl">
                  <a:srgbClr val="000000">
                    <a:alpha val="43137"/>
                  </a:srgbClr>
                </a:outerShdw>
              </a:effectLst>
            </a:rPr>
            <a:t>Rumo a uma diversidade cultural acessível a todos</a:t>
          </a:r>
          <a:endParaRPr lang="pt-PT" sz="4000" b="1" dirty="0">
            <a:solidFill>
              <a:schemeClr val="tx1">
                <a:lumMod val="75000"/>
                <a:lumOff val="25000"/>
              </a:schemeClr>
            </a:solidFill>
            <a:effectLst>
              <a:outerShdw blurRad="38100" dist="38100" dir="2700000" algn="tl">
                <a:srgbClr val="000000">
                  <a:alpha val="43137"/>
                </a:srgbClr>
              </a:outerShdw>
            </a:effectLst>
          </a:endParaRPr>
        </a:p>
      </dgm:t>
    </dgm:pt>
    <dgm:pt modelId="{778D95B0-63E1-40C9-BB96-EBC72DF4C27C}" type="parTrans" cxnId="{A239CC19-84B2-4CE0-8299-4F62E235A55D}">
      <dgm:prSet/>
      <dgm:spPr>
        <a:solidFill>
          <a:schemeClr val="tx1">
            <a:lumMod val="65000"/>
            <a:lumOff val="35000"/>
          </a:schemeClr>
        </a:solidFill>
      </dgm:spPr>
      <dgm:t>
        <a:bodyPr/>
        <a:lstStyle/>
        <a:p>
          <a:endParaRPr lang="pt-PT"/>
        </a:p>
      </dgm:t>
    </dgm:pt>
    <dgm:pt modelId="{970218CF-F5C3-4138-A43A-5FEF487ABF21}" type="sibTrans" cxnId="{A239CC19-84B2-4CE0-8299-4F62E235A55D}">
      <dgm:prSet/>
      <dgm:spPr/>
      <dgm:t>
        <a:bodyPr/>
        <a:lstStyle/>
        <a:p>
          <a:endParaRPr lang="pt-PT"/>
        </a:p>
      </dgm:t>
    </dgm:pt>
    <dgm:pt modelId="{78E8C530-1D1C-41F5-B257-6F132E8DD90E}" type="pres">
      <dgm:prSet presAssocID="{5C22658E-9E14-49FD-8C07-5F26D9AE0B18}" presName="hierChild1" presStyleCnt="0">
        <dgm:presLayoutVars>
          <dgm:orgChart val="1"/>
          <dgm:chPref val="1"/>
          <dgm:dir/>
          <dgm:animOne val="branch"/>
          <dgm:animLvl val="lvl"/>
          <dgm:resizeHandles/>
        </dgm:presLayoutVars>
      </dgm:prSet>
      <dgm:spPr/>
      <dgm:t>
        <a:bodyPr/>
        <a:lstStyle/>
        <a:p>
          <a:endParaRPr lang="pt-PT"/>
        </a:p>
      </dgm:t>
    </dgm:pt>
    <dgm:pt modelId="{BF9F5FC7-73CE-4AFC-9B7F-7366357652D6}" type="pres">
      <dgm:prSet presAssocID="{D734A56E-CD8B-44D9-80DC-F08DAE03D0BD}" presName="hierRoot1" presStyleCnt="0">
        <dgm:presLayoutVars>
          <dgm:hierBranch val="init"/>
        </dgm:presLayoutVars>
      </dgm:prSet>
      <dgm:spPr/>
    </dgm:pt>
    <dgm:pt modelId="{49F54920-684F-4198-8586-3A58F8617CE5}" type="pres">
      <dgm:prSet presAssocID="{D734A56E-CD8B-44D9-80DC-F08DAE03D0BD}" presName="rootComposite1" presStyleCnt="0"/>
      <dgm:spPr/>
    </dgm:pt>
    <dgm:pt modelId="{5AC1BB69-96C3-464D-AD5E-269F72D8F2B9}" type="pres">
      <dgm:prSet presAssocID="{D734A56E-CD8B-44D9-80DC-F08DAE03D0BD}" presName="rootText1" presStyleLbl="node0" presStyleIdx="0" presStyleCnt="1">
        <dgm:presLayoutVars>
          <dgm:chPref val="3"/>
        </dgm:presLayoutVars>
      </dgm:prSet>
      <dgm:spPr/>
      <dgm:t>
        <a:bodyPr/>
        <a:lstStyle/>
        <a:p>
          <a:endParaRPr lang="pt-PT"/>
        </a:p>
      </dgm:t>
    </dgm:pt>
    <dgm:pt modelId="{A4781BE1-E8CE-4DAE-981D-40D69CE6F62B}" type="pres">
      <dgm:prSet presAssocID="{D734A56E-CD8B-44D9-80DC-F08DAE03D0BD}" presName="rootConnector1" presStyleLbl="node1" presStyleIdx="0" presStyleCnt="0"/>
      <dgm:spPr/>
      <dgm:t>
        <a:bodyPr/>
        <a:lstStyle/>
        <a:p>
          <a:endParaRPr lang="pt-PT"/>
        </a:p>
      </dgm:t>
    </dgm:pt>
    <dgm:pt modelId="{68F24D72-8828-4A57-B554-3BC85DE6A067}" type="pres">
      <dgm:prSet presAssocID="{D734A56E-CD8B-44D9-80DC-F08DAE03D0BD}" presName="hierChild2" presStyleCnt="0"/>
      <dgm:spPr/>
    </dgm:pt>
    <dgm:pt modelId="{05D43422-74FA-43CA-B07B-B7420AF5290B}" type="pres">
      <dgm:prSet presAssocID="{1ABC298F-95B7-4F4D-B9CA-68218D045D68}" presName="Name64" presStyleLbl="parChTrans1D2" presStyleIdx="0" presStyleCnt="3"/>
      <dgm:spPr/>
      <dgm:t>
        <a:bodyPr/>
        <a:lstStyle/>
        <a:p>
          <a:endParaRPr lang="pt-PT"/>
        </a:p>
      </dgm:t>
    </dgm:pt>
    <dgm:pt modelId="{EA02E2EB-6708-4063-95F6-4B6F45E970AC}" type="pres">
      <dgm:prSet presAssocID="{0CD8DB6D-E194-45ED-ACE9-981B7EF57B4B}" presName="hierRoot2" presStyleCnt="0">
        <dgm:presLayoutVars>
          <dgm:hierBranch val="init"/>
        </dgm:presLayoutVars>
      </dgm:prSet>
      <dgm:spPr/>
    </dgm:pt>
    <dgm:pt modelId="{73638AFC-31A2-4ADD-8E7D-B49FBB5B1D63}" type="pres">
      <dgm:prSet presAssocID="{0CD8DB6D-E194-45ED-ACE9-981B7EF57B4B}" presName="rootComposite" presStyleCnt="0"/>
      <dgm:spPr/>
    </dgm:pt>
    <dgm:pt modelId="{C1CD0400-11BB-406D-B634-41CA18554709}" type="pres">
      <dgm:prSet presAssocID="{0CD8DB6D-E194-45ED-ACE9-981B7EF57B4B}" presName="rootText" presStyleLbl="node2" presStyleIdx="0" presStyleCnt="3">
        <dgm:presLayoutVars>
          <dgm:chPref val="3"/>
        </dgm:presLayoutVars>
      </dgm:prSet>
      <dgm:spPr/>
      <dgm:t>
        <a:bodyPr/>
        <a:lstStyle/>
        <a:p>
          <a:endParaRPr lang="pt-PT"/>
        </a:p>
      </dgm:t>
    </dgm:pt>
    <dgm:pt modelId="{1BA983F3-56CF-47BA-ADB4-C9BCB44AFB1C}" type="pres">
      <dgm:prSet presAssocID="{0CD8DB6D-E194-45ED-ACE9-981B7EF57B4B}" presName="rootConnector" presStyleLbl="node2" presStyleIdx="0" presStyleCnt="3"/>
      <dgm:spPr/>
      <dgm:t>
        <a:bodyPr/>
        <a:lstStyle/>
        <a:p>
          <a:endParaRPr lang="pt-PT"/>
        </a:p>
      </dgm:t>
    </dgm:pt>
    <dgm:pt modelId="{870E1776-FB34-43B2-B61A-39FB6F95DDAA}" type="pres">
      <dgm:prSet presAssocID="{0CD8DB6D-E194-45ED-ACE9-981B7EF57B4B}" presName="hierChild4" presStyleCnt="0"/>
      <dgm:spPr/>
    </dgm:pt>
    <dgm:pt modelId="{B3DE94AA-F3E8-4A9F-83D0-F6FAD62FF8D9}" type="pres">
      <dgm:prSet presAssocID="{0CD8DB6D-E194-45ED-ACE9-981B7EF57B4B}" presName="hierChild5" presStyleCnt="0"/>
      <dgm:spPr/>
    </dgm:pt>
    <dgm:pt modelId="{9E4B35A1-F387-4E71-A089-23589F7A6203}" type="pres">
      <dgm:prSet presAssocID="{173C0427-BB78-455C-8882-01DC169ED690}" presName="Name64" presStyleLbl="parChTrans1D2" presStyleIdx="1" presStyleCnt="3"/>
      <dgm:spPr/>
      <dgm:t>
        <a:bodyPr/>
        <a:lstStyle/>
        <a:p>
          <a:endParaRPr lang="pt-PT"/>
        </a:p>
      </dgm:t>
    </dgm:pt>
    <dgm:pt modelId="{D5E4357B-6B3D-4D51-B4E3-4F8CFF1342F2}" type="pres">
      <dgm:prSet presAssocID="{B72CEF3B-FB95-4173-AE80-F16D84FE363C}" presName="hierRoot2" presStyleCnt="0">
        <dgm:presLayoutVars>
          <dgm:hierBranch val="init"/>
        </dgm:presLayoutVars>
      </dgm:prSet>
      <dgm:spPr/>
    </dgm:pt>
    <dgm:pt modelId="{DEC2F3FD-7543-4805-944B-3C1FCA56E380}" type="pres">
      <dgm:prSet presAssocID="{B72CEF3B-FB95-4173-AE80-F16D84FE363C}" presName="rootComposite" presStyleCnt="0"/>
      <dgm:spPr/>
    </dgm:pt>
    <dgm:pt modelId="{1F77C72A-3192-47C9-A847-FEAB32E349E2}" type="pres">
      <dgm:prSet presAssocID="{B72CEF3B-FB95-4173-AE80-F16D84FE363C}" presName="rootText" presStyleLbl="node2" presStyleIdx="1" presStyleCnt="3">
        <dgm:presLayoutVars>
          <dgm:chPref val="3"/>
        </dgm:presLayoutVars>
      </dgm:prSet>
      <dgm:spPr/>
      <dgm:t>
        <a:bodyPr/>
        <a:lstStyle/>
        <a:p>
          <a:endParaRPr lang="pt-PT"/>
        </a:p>
      </dgm:t>
    </dgm:pt>
    <dgm:pt modelId="{275816D3-CC35-4E31-B8E8-3688D8278484}" type="pres">
      <dgm:prSet presAssocID="{B72CEF3B-FB95-4173-AE80-F16D84FE363C}" presName="rootConnector" presStyleLbl="node2" presStyleIdx="1" presStyleCnt="3"/>
      <dgm:spPr/>
      <dgm:t>
        <a:bodyPr/>
        <a:lstStyle/>
        <a:p>
          <a:endParaRPr lang="pt-PT"/>
        </a:p>
      </dgm:t>
    </dgm:pt>
    <dgm:pt modelId="{BF60951F-8B75-405B-97D3-94C91A9CB9F6}" type="pres">
      <dgm:prSet presAssocID="{B72CEF3B-FB95-4173-AE80-F16D84FE363C}" presName="hierChild4" presStyleCnt="0"/>
      <dgm:spPr/>
    </dgm:pt>
    <dgm:pt modelId="{344E927D-78BE-4794-8273-360B8C7B740E}" type="pres">
      <dgm:prSet presAssocID="{B72CEF3B-FB95-4173-AE80-F16D84FE363C}" presName="hierChild5" presStyleCnt="0"/>
      <dgm:spPr/>
    </dgm:pt>
    <dgm:pt modelId="{B4C17D4A-6910-43E6-9D03-F390FE4D25B5}" type="pres">
      <dgm:prSet presAssocID="{778D95B0-63E1-40C9-BB96-EBC72DF4C27C}" presName="Name64" presStyleLbl="parChTrans1D2" presStyleIdx="2" presStyleCnt="3"/>
      <dgm:spPr/>
      <dgm:t>
        <a:bodyPr/>
        <a:lstStyle/>
        <a:p>
          <a:endParaRPr lang="pt-PT"/>
        </a:p>
      </dgm:t>
    </dgm:pt>
    <dgm:pt modelId="{5A503D38-A954-4033-AC9B-2FF23F93A0AA}" type="pres">
      <dgm:prSet presAssocID="{DD8E2483-30A8-4245-8168-6C1F99C7E02D}" presName="hierRoot2" presStyleCnt="0">
        <dgm:presLayoutVars>
          <dgm:hierBranch val="init"/>
        </dgm:presLayoutVars>
      </dgm:prSet>
      <dgm:spPr/>
    </dgm:pt>
    <dgm:pt modelId="{9F8E88B5-3116-4121-A34B-ADD57756CA73}" type="pres">
      <dgm:prSet presAssocID="{DD8E2483-30A8-4245-8168-6C1F99C7E02D}" presName="rootComposite" presStyleCnt="0"/>
      <dgm:spPr/>
    </dgm:pt>
    <dgm:pt modelId="{1C244A29-C424-4A34-94FA-8D6B52B14C38}" type="pres">
      <dgm:prSet presAssocID="{DD8E2483-30A8-4245-8168-6C1F99C7E02D}" presName="rootText" presStyleLbl="node2" presStyleIdx="2" presStyleCnt="3">
        <dgm:presLayoutVars>
          <dgm:chPref val="3"/>
        </dgm:presLayoutVars>
      </dgm:prSet>
      <dgm:spPr/>
      <dgm:t>
        <a:bodyPr/>
        <a:lstStyle/>
        <a:p>
          <a:endParaRPr lang="pt-PT"/>
        </a:p>
      </dgm:t>
    </dgm:pt>
    <dgm:pt modelId="{42629305-3375-4832-8D55-E4349B2F87AB}" type="pres">
      <dgm:prSet presAssocID="{DD8E2483-30A8-4245-8168-6C1F99C7E02D}" presName="rootConnector" presStyleLbl="node2" presStyleIdx="2" presStyleCnt="3"/>
      <dgm:spPr/>
      <dgm:t>
        <a:bodyPr/>
        <a:lstStyle/>
        <a:p>
          <a:endParaRPr lang="pt-PT"/>
        </a:p>
      </dgm:t>
    </dgm:pt>
    <dgm:pt modelId="{314C884D-DF01-487E-AF00-765B5937E316}" type="pres">
      <dgm:prSet presAssocID="{DD8E2483-30A8-4245-8168-6C1F99C7E02D}" presName="hierChild4" presStyleCnt="0"/>
      <dgm:spPr/>
    </dgm:pt>
    <dgm:pt modelId="{6D8A05D6-D744-41EA-B903-613CD9696049}" type="pres">
      <dgm:prSet presAssocID="{DD8E2483-30A8-4245-8168-6C1F99C7E02D}" presName="hierChild5" presStyleCnt="0"/>
      <dgm:spPr/>
    </dgm:pt>
    <dgm:pt modelId="{79A95A54-C7DC-427C-8DCE-37E46B26D2AE}" type="pres">
      <dgm:prSet presAssocID="{D734A56E-CD8B-44D9-80DC-F08DAE03D0BD}" presName="hierChild3" presStyleCnt="0"/>
      <dgm:spPr/>
    </dgm:pt>
  </dgm:ptLst>
  <dgm:cxnLst>
    <dgm:cxn modelId="{755BCE83-6271-4F57-8866-27130AA782E7}" type="presOf" srcId="{D734A56E-CD8B-44D9-80DC-F08DAE03D0BD}" destId="{5AC1BB69-96C3-464D-AD5E-269F72D8F2B9}" srcOrd="0" destOrd="0" presId="urn:microsoft.com/office/officeart/2009/3/layout/HorizontalOrganizationChart"/>
    <dgm:cxn modelId="{B3CCE7B5-2FA2-44BB-853C-F283596F58A5}" type="presOf" srcId="{B72CEF3B-FB95-4173-AE80-F16D84FE363C}" destId="{275816D3-CC35-4E31-B8E8-3688D8278484}" srcOrd="1" destOrd="0" presId="urn:microsoft.com/office/officeart/2009/3/layout/HorizontalOrganizationChart"/>
    <dgm:cxn modelId="{1A372C3A-8292-44C4-93AB-B5E16C589C9E}" type="presOf" srcId="{5C22658E-9E14-49FD-8C07-5F26D9AE0B18}" destId="{78E8C530-1D1C-41F5-B257-6F132E8DD90E}" srcOrd="0" destOrd="0" presId="urn:microsoft.com/office/officeart/2009/3/layout/HorizontalOrganizationChart"/>
    <dgm:cxn modelId="{2EEC8FF6-FA89-42B8-A8DD-9B788095525D}" type="presOf" srcId="{1ABC298F-95B7-4F4D-B9CA-68218D045D68}" destId="{05D43422-74FA-43CA-B07B-B7420AF5290B}" srcOrd="0" destOrd="0" presId="urn:microsoft.com/office/officeart/2009/3/layout/HorizontalOrganizationChart"/>
    <dgm:cxn modelId="{E3AEB2AA-730B-4BB8-BEFE-EA02A532578F}" type="presOf" srcId="{778D95B0-63E1-40C9-BB96-EBC72DF4C27C}" destId="{B4C17D4A-6910-43E6-9D03-F390FE4D25B5}" srcOrd="0" destOrd="0" presId="urn:microsoft.com/office/officeart/2009/3/layout/HorizontalOrganizationChart"/>
    <dgm:cxn modelId="{A99AC6EB-BECB-4049-960E-8D287055A13B}" type="presOf" srcId="{0CD8DB6D-E194-45ED-ACE9-981B7EF57B4B}" destId="{C1CD0400-11BB-406D-B634-41CA18554709}" srcOrd="0" destOrd="0" presId="urn:microsoft.com/office/officeart/2009/3/layout/HorizontalOrganizationChart"/>
    <dgm:cxn modelId="{A239CC19-84B2-4CE0-8299-4F62E235A55D}" srcId="{D734A56E-CD8B-44D9-80DC-F08DAE03D0BD}" destId="{DD8E2483-30A8-4245-8168-6C1F99C7E02D}" srcOrd="2" destOrd="0" parTransId="{778D95B0-63E1-40C9-BB96-EBC72DF4C27C}" sibTransId="{970218CF-F5C3-4138-A43A-5FEF487ABF21}"/>
    <dgm:cxn modelId="{B6EA32EB-09E2-4F8B-8756-7217E30C8076}" type="presOf" srcId="{D734A56E-CD8B-44D9-80DC-F08DAE03D0BD}" destId="{A4781BE1-E8CE-4DAE-981D-40D69CE6F62B}" srcOrd="1" destOrd="0" presId="urn:microsoft.com/office/officeart/2009/3/layout/HorizontalOrganizationChart"/>
    <dgm:cxn modelId="{C926C89C-9BCF-4944-AD71-332E4ECA7FEA}" srcId="{5C22658E-9E14-49FD-8C07-5F26D9AE0B18}" destId="{D734A56E-CD8B-44D9-80DC-F08DAE03D0BD}" srcOrd="0" destOrd="0" parTransId="{BDCA5944-F2B3-42A6-9CA8-A127B0134A61}" sibTransId="{C4209C55-566C-4438-8606-205513B7F21D}"/>
    <dgm:cxn modelId="{2F9A44AC-903D-4716-A01E-06EDBA59B580}" srcId="{D734A56E-CD8B-44D9-80DC-F08DAE03D0BD}" destId="{0CD8DB6D-E194-45ED-ACE9-981B7EF57B4B}" srcOrd="0" destOrd="0" parTransId="{1ABC298F-95B7-4F4D-B9CA-68218D045D68}" sibTransId="{190A050A-6078-43F6-8FCB-4A0C09F5E30D}"/>
    <dgm:cxn modelId="{DDC4948B-FA1C-43C9-BDF3-5C461B045F24}" type="presOf" srcId="{173C0427-BB78-455C-8882-01DC169ED690}" destId="{9E4B35A1-F387-4E71-A089-23589F7A6203}" srcOrd="0" destOrd="0" presId="urn:microsoft.com/office/officeart/2009/3/layout/HorizontalOrganizationChart"/>
    <dgm:cxn modelId="{94E6E24F-0783-4986-918D-54ABBD02AEE7}" type="presOf" srcId="{DD8E2483-30A8-4245-8168-6C1F99C7E02D}" destId="{1C244A29-C424-4A34-94FA-8D6B52B14C38}" srcOrd="0" destOrd="0" presId="urn:microsoft.com/office/officeart/2009/3/layout/HorizontalOrganizationChart"/>
    <dgm:cxn modelId="{7085DBDC-C6EE-4AC7-96B3-93ED46A2F3DE}" type="presOf" srcId="{DD8E2483-30A8-4245-8168-6C1F99C7E02D}" destId="{42629305-3375-4832-8D55-E4349B2F87AB}" srcOrd="1" destOrd="0" presId="urn:microsoft.com/office/officeart/2009/3/layout/HorizontalOrganizationChart"/>
    <dgm:cxn modelId="{A63A402B-D621-4F30-8B47-02695259EEE3}" type="presOf" srcId="{0CD8DB6D-E194-45ED-ACE9-981B7EF57B4B}" destId="{1BA983F3-56CF-47BA-ADB4-C9BCB44AFB1C}" srcOrd="1" destOrd="0" presId="urn:microsoft.com/office/officeart/2009/3/layout/HorizontalOrganizationChart"/>
    <dgm:cxn modelId="{AB4F59F0-A041-4CCE-A5CD-D1F2723F0996}" type="presOf" srcId="{B72CEF3B-FB95-4173-AE80-F16D84FE363C}" destId="{1F77C72A-3192-47C9-A847-FEAB32E349E2}" srcOrd="0" destOrd="0" presId="urn:microsoft.com/office/officeart/2009/3/layout/HorizontalOrganizationChart"/>
    <dgm:cxn modelId="{883ACBA1-FFDE-42B1-824D-901B005AC291}" srcId="{D734A56E-CD8B-44D9-80DC-F08DAE03D0BD}" destId="{B72CEF3B-FB95-4173-AE80-F16D84FE363C}" srcOrd="1" destOrd="0" parTransId="{173C0427-BB78-455C-8882-01DC169ED690}" sibTransId="{72DA3764-BBD1-4F69-8CA9-A42F3A2A2060}"/>
    <dgm:cxn modelId="{28F8E5BD-1C0D-42E2-8338-4FFA978CC9DD}" type="presParOf" srcId="{78E8C530-1D1C-41F5-B257-6F132E8DD90E}" destId="{BF9F5FC7-73CE-4AFC-9B7F-7366357652D6}" srcOrd="0" destOrd="0" presId="urn:microsoft.com/office/officeart/2009/3/layout/HorizontalOrganizationChart"/>
    <dgm:cxn modelId="{33B3FD50-9C0C-420E-8026-0A2EC1F8F679}" type="presParOf" srcId="{BF9F5FC7-73CE-4AFC-9B7F-7366357652D6}" destId="{49F54920-684F-4198-8586-3A58F8617CE5}" srcOrd="0" destOrd="0" presId="urn:microsoft.com/office/officeart/2009/3/layout/HorizontalOrganizationChart"/>
    <dgm:cxn modelId="{065FA418-3D0F-4D8E-ABA9-1479737473AF}" type="presParOf" srcId="{49F54920-684F-4198-8586-3A58F8617CE5}" destId="{5AC1BB69-96C3-464D-AD5E-269F72D8F2B9}" srcOrd="0" destOrd="0" presId="urn:microsoft.com/office/officeart/2009/3/layout/HorizontalOrganizationChart"/>
    <dgm:cxn modelId="{54D03F24-F1D0-4F1D-8E87-2E80684008AD}" type="presParOf" srcId="{49F54920-684F-4198-8586-3A58F8617CE5}" destId="{A4781BE1-E8CE-4DAE-981D-40D69CE6F62B}" srcOrd="1" destOrd="0" presId="urn:microsoft.com/office/officeart/2009/3/layout/HorizontalOrganizationChart"/>
    <dgm:cxn modelId="{83CAC2B7-4C6C-4666-8032-FF23CC1BF4DB}" type="presParOf" srcId="{BF9F5FC7-73CE-4AFC-9B7F-7366357652D6}" destId="{68F24D72-8828-4A57-B554-3BC85DE6A067}" srcOrd="1" destOrd="0" presId="urn:microsoft.com/office/officeart/2009/3/layout/HorizontalOrganizationChart"/>
    <dgm:cxn modelId="{AF6F9137-3462-4B56-A739-0C3C1CB3D578}" type="presParOf" srcId="{68F24D72-8828-4A57-B554-3BC85DE6A067}" destId="{05D43422-74FA-43CA-B07B-B7420AF5290B}" srcOrd="0" destOrd="0" presId="urn:microsoft.com/office/officeart/2009/3/layout/HorizontalOrganizationChart"/>
    <dgm:cxn modelId="{F769CB56-AFD6-4ECD-89CC-781D35F95D6B}" type="presParOf" srcId="{68F24D72-8828-4A57-B554-3BC85DE6A067}" destId="{EA02E2EB-6708-4063-95F6-4B6F45E970AC}" srcOrd="1" destOrd="0" presId="urn:microsoft.com/office/officeart/2009/3/layout/HorizontalOrganizationChart"/>
    <dgm:cxn modelId="{1392C8C1-3A0D-44D9-A728-69A8ACBEE507}" type="presParOf" srcId="{EA02E2EB-6708-4063-95F6-4B6F45E970AC}" destId="{73638AFC-31A2-4ADD-8E7D-B49FBB5B1D63}" srcOrd="0" destOrd="0" presId="urn:microsoft.com/office/officeart/2009/3/layout/HorizontalOrganizationChart"/>
    <dgm:cxn modelId="{4456F968-9B27-4A28-A075-BAF94FCD789D}" type="presParOf" srcId="{73638AFC-31A2-4ADD-8E7D-B49FBB5B1D63}" destId="{C1CD0400-11BB-406D-B634-41CA18554709}" srcOrd="0" destOrd="0" presId="urn:microsoft.com/office/officeart/2009/3/layout/HorizontalOrganizationChart"/>
    <dgm:cxn modelId="{50416B2F-FD8D-494E-A7E6-F7C8EC472952}" type="presParOf" srcId="{73638AFC-31A2-4ADD-8E7D-B49FBB5B1D63}" destId="{1BA983F3-56CF-47BA-ADB4-C9BCB44AFB1C}" srcOrd="1" destOrd="0" presId="urn:microsoft.com/office/officeart/2009/3/layout/HorizontalOrganizationChart"/>
    <dgm:cxn modelId="{DF358316-7345-481B-A3AF-BAC4769942A1}" type="presParOf" srcId="{EA02E2EB-6708-4063-95F6-4B6F45E970AC}" destId="{870E1776-FB34-43B2-B61A-39FB6F95DDAA}" srcOrd="1" destOrd="0" presId="urn:microsoft.com/office/officeart/2009/3/layout/HorizontalOrganizationChart"/>
    <dgm:cxn modelId="{E06C9307-9A93-4DC5-8787-A241783674A3}" type="presParOf" srcId="{EA02E2EB-6708-4063-95F6-4B6F45E970AC}" destId="{B3DE94AA-F3E8-4A9F-83D0-F6FAD62FF8D9}" srcOrd="2" destOrd="0" presId="urn:microsoft.com/office/officeart/2009/3/layout/HorizontalOrganizationChart"/>
    <dgm:cxn modelId="{F7283917-4835-4969-A558-B358D6A6B616}" type="presParOf" srcId="{68F24D72-8828-4A57-B554-3BC85DE6A067}" destId="{9E4B35A1-F387-4E71-A089-23589F7A6203}" srcOrd="2" destOrd="0" presId="urn:microsoft.com/office/officeart/2009/3/layout/HorizontalOrganizationChart"/>
    <dgm:cxn modelId="{295685A4-0568-4B56-9EA7-FB3E8C1644C4}" type="presParOf" srcId="{68F24D72-8828-4A57-B554-3BC85DE6A067}" destId="{D5E4357B-6B3D-4D51-B4E3-4F8CFF1342F2}" srcOrd="3" destOrd="0" presId="urn:microsoft.com/office/officeart/2009/3/layout/HorizontalOrganizationChart"/>
    <dgm:cxn modelId="{08C67C47-205A-44CE-91F3-337D84CA3426}" type="presParOf" srcId="{D5E4357B-6B3D-4D51-B4E3-4F8CFF1342F2}" destId="{DEC2F3FD-7543-4805-944B-3C1FCA56E380}" srcOrd="0" destOrd="0" presId="urn:microsoft.com/office/officeart/2009/3/layout/HorizontalOrganizationChart"/>
    <dgm:cxn modelId="{09A9F441-D6AB-433F-8D6C-4D7709C681AD}" type="presParOf" srcId="{DEC2F3FD-7543-4805-944B-3C1FCA56E380}" destId="{1F77C72A-3192-47C9-A847-FEAB32E349E2}" srcOrd="0" destOrd="0" presId="urn:microsoft.com/office/officeart/2009/3/layout/HorizontalOrganizationChart"/>
    <dgm:cxn modelId="{31D2FF4B-6B33-4CC3-A916-0D8E94E0540D}" type="presParOf" srcId="{DEC2F3FD-7543-4805-944B-3C1FCA56E380}" destId="{275816D3-CC35-4E31-B8E8-3688D8278484}" srcOrd="1" destOrd="0" presId="urn:microsoft.com/office/officeart/2009/3/layout/HorizontalOrganizationChart"/>
    <dgm:cxn modelId="{6A37F88B-DFD1-4876-A8AB-3E30A24C03AD}" type="presParOf" srcId="{D5E4357B-6B3D-4D51-B4E3-4F8CFF1342F2}" destId="{BF60951F-8B75-405B-97D3-94C91A9CB9F6}" srcOrd="1" destOrd="0" presId="urn:microsoft.com/office/officeart/2009/3/layout/HorizontalOrganizationChart"/>
    <dgm:cxn modelId="{E2A0603F-8685-49CF-9FFB-9B38466ED6E2}" type="presParOf" srcId="{D5E4357B-6B3D-4D51-B4E3-4F8CFF1342F2}" destId="{344E927D-78BE-4794-8273-360B8C7B740E}" srcOrd="2" destOrd="0" presId="urn:microsoft.com/office/officeart/2009/3/layout/HorizontalOrganizationChart"/>
    <dgm:cxn modelId="{1FEC4732-5C59-4685-A378-F04492C30759}" type="presParOf" srcId="{68F24D72-8828-4A57-B554-3BC85DE6A067}" destId="{B4C17D4A-6910-43E6-9D03-F390FE4D25B5}" srcOrd="4" destOrd="0" presId="urn:microsoft.com/office/officeart/2009/3/layout/HorizontalOrganizationChart"/>
    <dgm:cxn modelId="{2F4B45FD-4A44-4163-B99D-AD2C01E3E507}" type="presParOf" srcId="{68F24D72-8828-4A57-B554-3BC85DE6A067}" destId="{5A503D38-A954-4033-AC9B-2FF23F93A0AA}" srcOrd="5" destOrd="0" presId="urn:microsoft.com/office/officeart/2009/3/layout/HorizontalOrganizationChart"/>
    <dgm:cxn modelId="{28B049F7-7894-4DC9-82A2-17659B43C13E}" type="presParOf" srcId="{5A503D38-A954-4033-AC9B-2FF23F93A0AA}" destId="{9F8E88B5-3116-4121-A34B-ADD57756CA73}" srcOrd="0" destOrd="0" presId="urn:microsoft.com/office/officeart/2009/3/layout/HorizontalOrganizationChart"/>
    <dgm:cxn modelId="{58E16075-975F-41D5-AE83-F0B24E27AB34}" type="presParOf" srcId="{9F8E88B5-3116-4121-A34B-ADD57756CA73}" destId="{1C244A29-C424-4A34-94FA-8D6B52B14C38}" srcOrd="0" destOrd="0" presId="urn:microsoft.com/office/officeart/2009/3/layout/HorizontalOrganizationChart"/>
    <dgm:cxn modelId="{67AB334E-25DC-40D2-940A-261FACCC2C1F}" type="presParOf" srcId="{9F8E88B5-3116-4121-A34B-ADD57756CA73}" destId="{42629305-3375-4832-8D55-E4349B2F87AB}" srcOrd="1" destOrd="0" presId="urn:microsoft.com/office/officeart/2009/3/layout/HorizontalOrganizationChart"/>
    <dgm:cxn modelId="{84A5E10B-50FA-4A23-B95D-7D3534B46C70}" type="presParOf" srcId="{5A503D38-A954-4033-AC9B-2FF23F93A0AA}" destId="{314C884D-DF01-487E-AF00-765B5937E316}" srcOrd="1" destOrd="0" presId="urn:microsoft.com/office/officeart/2009/3/layout/HorizontalOrganizationChart"/>
    <dgm:cxn modelId="{3E2DC502-19B4-4ED7-8E3B-F29DE6C11EBA}" type="presParOf" srcId="{5A503D38-A954-4033-AC9B-2FF23F93A0AA}" destId="{6D8A05D6-D744-41EA-B903-613CD9696049}" srcOrd="2" destOrd="0" presId="urn:microsoft.com/office/officeart/2009/3/layout/HorizontalOrganizationChart"/>
    <dgm:cxn modelId="{F6F22E99-11DF-419D-9973-D5B12C94C382}" type="presParOf" srcId="{BF9F5FC7-73CE-4AFC-9B7F-7366357652D6}" destId="{79A95A54-C7DC-427C-8DCE-37E46B26D2AE}"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22658E-9E14-49FD-8C07-5F26D9AE0B18}" type="doc">
      <dgm:prSet loTypeId="urn:microsoft.com/office/officeart/2009/3/layout/HorizontalOrganizationChart" loCatId="hierarchy" qsTypeId="urn:microsoft.com/office/officeart/2005/8/quickstyle/simple5" qsCatId="simple" csTypeId="urn:microsoft.com/office/officeart/2005/8/colors/accent4_2" csCatId="accent4" phldr="1"/>
      <dgm:spPr/>
      <dgm:t>
        <a:bodyPr/>
        <a:lstStyle/>
        <a:p>
          <a:endParaRPr lang="pt-PT"/>
        </a:p>
      </dgm:t>
    </dgm:pt>
    <dgm:pt modelId="{D734A56E-CD8B-44D9-80DC-F08DAE03D0BD}">
      <dgm:prSet phldrT="[Texto]"/>
      <dgm:spPr/>
      <dgm:t>
        <a:bodyPr/>
        <a:lstStyle/>
        <a:p>
          <a:r>
            <a:rPr lang="pt-PT" b="1" dirty="0" smtClean="0">
              <a:solidFill>
                <a:schemeClr val="tx1">
                  <a:lumMod val="75000"/>
                  <a:lumOff val="25000"/>
                </a:schemeClr>
              </a:solidFill>
              <a:effectLst>
                <a:outerShdw blurRad="38100" dist="38100" dir="2700000" algn="tl">
                  <a:srgbClr val="000000">
                    <a:alpha val="43137"/>
                  </a:srgbClr>
                </a:outerShdw>
              </a:effectLst>
            </a:rPr>
            <a:t>Diversidade cultural e Criatividade</a:t>
          </a:r>
          <a:endParaRPr lang="pt-PT" b="1" dirty="0">
            <a:solidFill>
              <a:schemeClr val="tx1">
                <a:lumMod val="75000"/>
                <a:lumOff val="25000"/>
              </a:schemeClr>
            </a:solidFill>
            <a:effectLst>
              <a:outerShdw blurRad="38100" dist="38100" dir="2700000" algn="tl">
                <a:srgbClr val="000000">
                  <a:alpha val="43137"/>
                </a:srgbClr>
              </a:outerShdw>
            </a:effectLst>
          </a:endParaRPr>
        </a:p>
      </dgm:t>
    </dgm:pt>
    <dgm:pt modelId="{BDCA5944-F2B3-42A6-9CA8-A127B0134A61}" type="parTrans" cxnId="{C926C89C-9BCF-4944-AD71-332E4ECA7FEA}">
      <dgm:prSet/>
      <dgm:spPr/>
      <dgm:t>
        <a:bodyPr/>
        <a:lstStyle/>
        <a:p>
          <a:endParaRPr lang="pt-PT"/>
        </a:p>
      </dgm:t>
    </dgm:pt>
    <dgm:pt modelId="{C4209C55-566C-4438-8606-205513B7F21D}" type="sibTrans" cxnId="{C926C89C-9BCF-4944-AD71-332E4ECA7FEA}">
      <dgm:prSet/>
      <dgm:spPr/>
      <dgm:t>
        <a:bodyPr/>
        <a:lstStyle/>
        <a:p>
          <a:endParaRPr lang="pt-PT"/>
        </a:p>
      </dgm:t>
    </dgm:pt>
    <dgm:pt modelId="{0CD8DB6D-E194-45ED-ACE9-981B7EF57B4B}">
      <dgm:prSet phldrT="[Texto]" custT="1"/>
      <dgm:spPr/>
      <dgm:t>
        <a:bodyPr/>
        <a:lstStyle/>
        <a:p>
          <a:r>
            <a:rPr lang="pt-PT" sz="3600" b="1" dirty="0" smtClean="0">
              <a:solidFill>
                <a:schemeClr val="tx1">
                  <a:lumMod val="75000"/>
                  <a:lumOff val="25000"/>
                </a:schemeClr>
              </a:solidFill>
              <a:effectLst>
                <a:outerShdw blurRad="38100" dist="38100" dir="2700000" algn="tl">
                  <a:srgbClr val="000000">
                    <a:alpha val="43137"/>
                  </a:srgbClr>
                </a:outerShdw>
              </a:effectLst>
            </a:rPr>
            <a:t>O património cultural como fonte de criatividade</a:t>
          </a:r>
          <a:endParaRPr lang="pt-PT" sz="3600" b="1" dirty="0">
            <a:solidFill>
              <a:schemeClr val="tx1">
                <a:lumMod val="75000"/>
                <a:lumOff val="25000"/>
              </a:schemeClr>
            </a:solidFill>
            <a:effectLst>
              <a:outerShdw blurRad="38100" dist="38100" dir="2700000" algn="tl">
                <a:srgbClr val="000000">
                  <a:alpha val="43137"/>
                </a:srgbClr>
              </a:outerShdw>
            </a:effectLst>
          </a:endParaRPr>
        </a:p>
      </dgm:t>
    </dgm:pt>
    <dgm:pt modelId="{1ABC298F-95B7-4F4D-B9CA-68218D045D68}" type="parTrans" cxnId="{2F9A44AC-903D-4716-A01E-06EDBA59B580}">
      <dgm:prSet/>
      <dgm:spPr>
        <a:solidFill>
          <a:schemeClr val="tx1">
            <a:lumMod val="65000"/>
            <a:lumOff val="35000"/>
          </a:schemeClr>
        </a:solidFill>
      </dgm:spPr>
      <dgm:t>
        <a:bodyPr/>
        <a:lstStyle/>
        <a:p>
          <a:endParaRPr lang="pt-PT"/>
        </a:p>
      </dgm:t>
    </dgm:pt>
    <dgm:pt modelId="{190A050A-6078-43F6-8FCB-4A0C09F5E30D}" type="sibTrans" cxnId="{2F9A44AC-903D-4716-A01E-06EDBA59B580}">
      <dgm:prSet/>
      <dgm:spPr/>
      <dgm:t>
        <a:bodyPr/>
        <a:lstStyle/>
        <a:p>
          <a:endParaRPr lang="pt-PT"/>
        </a:p>
      </dgm:t>
    </dgm:pt>
    <dgm:pt modelId="{B72CEF3B-FB95-4173-AE80-F16D84FE363C}">
      <dgm:prSet phldrT="[Texto]" custT="1"/>
      <dgm:spPr/>
      <dgm:t>
        <a:bodyPr/>
        <a:lstStyle/>
        <a:p>
          <a:r>
            <a:rPr lang="pt-PT" sz="3200" b="1" dirty="0" smtClean="0">
              <a:solidFill>
                <a:schemeClr val="tx1">
                  <a:lumMod val="75000"/>
                  <a:lumOff val="25000"/>
                </a:schemeClr>
              </a:solidFill>
              <a:effectLst>
                <a:outerShdw blurRad="38100" dist="38100" dir="2700000" algn="tl">
                  <a:srgbClr val="000000">
                    <a:alpha val="43137"/>
                  </a:srgbClr>
                </a:outerShdw>
              </a:effectLst>
            </a:rPr>
            <a:t>Os bens e serviços culturais como mercadorias de um tipo diferente</a:t>
          </a:r>
          <a:endParaRPr lang="pt-PT" sz="3200" b="1" dirty="0">
            <a:solidFill>
              <a:schemeClr val="tx1">
                <a:lumMod val="75000"/>
                <a:lumOff val="25000"/>
              </a:schemeClr>
            </a:solidFill>
            <a:effectLst>
              <a:outerShdw blurRad="38100" dist="38100" dir="2700000" algn="tl">
                <a:srgbClr val="000000">
                  <a:alpha val="43137"/>
                </a:srgbClr>
              </a:outerShdw>
            </a:effectLst>
          </a:endParaRPr>
        </a:p>
      </dgm:t>
    </dgm:pt>
    <dgm:pt modelId="{173C0427-BB78-455C-8882-01DC169ED690}" type="parTrans" cxnId="{883ACBA1-FFDE-42B1-824D-901B005AC291}">
      <dgm:prSet/>
      <dgm:spPr>
        <a:solidFill>
          <a:schemeClr val="tx1">
            <a:lumMod val="65000"/>
            <a:lumOff val="35000"/>
          </a:schemeClr>
        </a:solidFill>
      </dgm:spPr>
      <dgm:t>
        <a:bodyPr/>
        <a:lstStyle/>
        <a:p>
          <a:endParaRPr lang="pt-PT"/>
        </a:p>
      </dgm:t>
    </dgm:pt>
    <dgm:pt modelId="{72DA3764-BBD1-4F69-8CA9-A42F3A2A2060}" type="sibTrans" cxnId="{883ACBA1-FFDE-42B1-824D-901B005AC291}">
      <dgm:prSet/>
      <dgm:spPr/>
      <dgm:t>
        <a:bodyPr/>
        <a:lstStyle/>
        <a:p>
          <a:endParaRPr lang="pt-PT"/>
        </a:p>
      </dgm:t>
    </dgm:pt>
    <dgm:pt modelId="{DD8E2483-30A8-4245-8168-6C1F99C7E02D}">
      <dgm:prSet phldrT="[Texto]" custT="1"/>
      <dgm:spPr/>
      <dgm:t>
        <a:bodyPr/>
        <a:lstStyle/>
        <a:p>
          <a:r>
            <a:rPr lang="pt-PT" sz="4000" b="1" dirty="0" smtClean="0">
              <a:solidFill>
                <a:schemeClr val="tx1">
                  <a:lumMod val="75000"/>
                  <a:lumOff val="25000"/>
                </a:schemeClr>
              </a:solidFill>
              <a:effectLst>
                <a:outerShdw blurRad="38100" dist="38100" dir="2700000" algn="tl">
                  <a:srgbClr val="000000">
                    <a:alpha val="43137"/>
                  </a:srgbClr>
                </a:outerShdw>
              </a:effectLst>
            </a:rPr>
            <a:t>As políticas culturais como </a:t>
          </a:r>
          <a:r>
            <a:rPr lang="pt-PT" sz="4000" b="1" dirty="0" err="1" smtClean="0">
              <a:solidFill>
                <a:schemeClr val="tx1">
                  <a:lumMod val="75000"/>
                  <a:lumOff val="25000"/>
                </a:schemeClr>
              </a:solidFill>
              <a:effectLst>
                <a:outerShdw blurRad="38100" dist="38100" dir="2700000" algn="tl">
                  <a:srgbClr val="000000">
                    <a:alpha val="43137"/>
                  </a:srgbClr>
                </a:outerShdw>
              </a:effectLst>
            </a:rPr>
            <a:t>catalizadoras</a:t>
          </a:r>
          <a:r>
            <a:rPr lang="pt-PT" sz="4000" b="1" dirty="0" smtClean="0">
              <a:solidFill>
                <a:schemeClr val="tx1">
                  <a:lumMod val="75000"/>
                  <a:lumOff val="25000"/>
                </a:schemeClr>
              </a:solidFill>
              <a:effectLst>
                <a:outerShdw blurRad="38100" dist="38100" dir="2700000" algn="tl">
                  <a:srgbClr val="000000">
                    <a:alpha val="43137"/>
                  </a:srgbClr>
                </a:outerShdw>
              </a:effectLst>
            </a:rPr>
            <a:t> de criatividade</a:t>
          </a:r>
          <a:endParaRPr lang="pt-PT" sz="4000" b="1" dirty="0">
            <a:solidFill>
              <a:schemeClr val="tx1">
                <a:lumMod val="75000"/>
                <a:lumOff val="25000"/>
              </a:schemeClr>
            </a:solidFill>
            <a:effectLst>
              <a:outerShdw blurRad="38100" dist="38100" dir="2700000" algn="tl">
                <a:srgbClr val="000000">
                  <a:alpha val="43137"/>
                </a:srgbClr>
              </a:outerShdw>
            </a:effectLst>
          </a:endParaRPr>
        </a:p>
      </dgm:t>
    </dgm:pt>
    <dgm:pt modelId="{778D95B0-63E1-40C9-BB96-EBC72DF4C27C}" type="parTrans" cxnId="{A239CC19-84B2-4CE0-8299-4F62E235A55D}">
      <dgm:prSet/>
      <dgm:spPr>
        <a:solidFill>
          <a:schemeClr val="tx1">
            <a:lumMod val="65000"/>
            <a:lumOff val="35000"/>
          </a:schemeClr>
        </a:solidFill>
      </dgm:spPr>
      <dgm:t>
        <a:bodyPr/>
        <a:lstStyle/>
        <a:p>
          <a:endParaRPr lang="pt-PT"/>
        </a:p>
      </dgm:t>
    </dgm:pt>
    <dgm:pt modelId="{970218CF-F5C3-4138-A43A-5FEF487ABF21}" type="sibTrans" cxnId="{A239CC19-84B2-4CE0-8299-4F62E235A55D}">
      <dgm:prSet/>
      <dgm:spPr/>
      <dgm:t>
        <a:bodyPr/>
        <a:lstStyle/>
        <a:p>
          <a:endParaRPr lang="pt-PT"/>
        </a:p>
      </dgm:t>
    </dgm:pt>
    <dgm:pt modelId="{78E8C530-1D1C-41F5-B257-6F132E8DD90E}" type="pres">
      <dgm:prSet presAssocID="{5C22658E-9E14-49FD-8C07-5F26D9AE0B18}" presName="hierChild1" presStyleCnt="0">
        <dgm:presLayoutVars>
          <dgm:orgChart val="1"/>
          <dgm:chPref val="1"/>
          <dgm:dir/>
          <dgm:animOne val="branch"/>
          <dgm:animLvl val="lvl"/>
          <dgm:resizeHandles/>
        </dgm:presLayoutVars>
      </dgm:prSet>
      <dgm:spPr/>
      <dgm:t>
        <a:bodyPr/>
        <a:lstStyle/>
        <a:p>
          <a:endParaRPr lang="pt-PT"/>
        </a:p>
      </dgm:t>
    </dgm:pt>
    <dgm:pt modelId="{BF9F5FC7-73CE-4AFC-9B7F-7366357652D6}" type="pres">
      <dgm:prSet presAssocID="{D734A56E-CD8B-44D9-80DC-F08DAE03D0BD}" presName="hierRoot1" presStyleCnt="0">
        <dgm:presLayoutVars>
          <dgm:hierBranch val="init"/>
        </dgm:presLayoutVars>
      </dgm:prSet>
      <dgm:spPr/>
    </dgm:pt>
    <dgm:pt modelId="{49F54920-684F-4198-8586-3A58F8617CE5}" type="pres">
      <dgm:prSet presAssocID="{D734A56E-CD8B-44D9-80DC-F08DAE03D0BD}" presName="rootComposite1" presStyleCnt="0"/>
      <dgm:spPr/>
    </dgm:pt>
    <dgm:pt modelId="{5AC1BB69-96C3-464D-AD5E-269F72D8F2B9}" type="pres">
      <dgm:prSet presAssocID="{D734A56E-CD8B-44D9-80DC-F08DAE03D0BD}" presName="rootText1" presStyleLbl="node0" presStyleIdx="0" presStyleCnt="1">
        <dgm:presLayoutVars>
          <dgm:chPref val="3"/>
        </dgm:presLayoutVars>
      </dgm:prSet>
      <dgm:spPr/>
      <dgm:t>
        <a:bodyPr/>
        <a:lstStyle/>
        <a:p>
          <a:endParaRPr lang="pt-PT"/>
        </a:p>
      </dgm:t>
    </dgm:pt>
    <dgm:pt modelId="{A4781BE1-E8CE-4DAE-981D-40D69CE6F62B}" type="pres">
      <dgm:prSet presAssocID="{D734A56E-CD8B-44D9-80DC-F08DAE03D0BD}" presName="rootConnector1" presStyleLbl="node1" presStyleIdx="0" presStyleCnt="0"/>
      <dgm:spPr/>
      <dgm:t>
        <a:bodyPr/>
        <a:lstStyle/>
        <a:p>
          <a:endParaRPr lang="pt-PT"/>
        </a:p>
      </dgm:t>
    </dgm:pt>
    <dgm:pt modelId="{68F24D72-8828-4A57-B554-3BC85DE6A067}" type="pres">
      <dgm:prSet presAssocID="{D734A56E-CD8B-44D9-80DC-F08DAE03D0BD}" presName="hierChild2" presStyleCnt="0"/>
      <dgm:spPr/>
    </dgm:pt>
    <dgm:pt modelId="{05D43422-74FA-43CA-B07B-B7420AF5290B}" type="pres">
      <dgm:prSet presAssocID="{1ABC298F-95B7-4F4D-B9CA-68218D045D68}" presName="Name64" presStyleLbl="parChTrans1D2" presStyleIdx="0" presStyleCnt="3"/>
      <dgm:spPr/>
      <dgm:t>
        <a:bodyPr/>
        <a:lstStyle/>
        <a:p>
          <a:endParaRPr lang="pt-PT"/>
        </a:p>
      </dgm:t>
    </dgm:pt>
    <dgm:pt modelId="{EA02E2EB-6708-4063-95F6-4B6F45E970AC}" type="pres">
      <dgm:prSet presAssocID="{0CD8DB6D-E194-45ED-ACE9-981B7EF57B4B}" presName="hierRoot2" presStyleCnt="0">
        <dgm:presLayoutVars>
          <dgm:hierBranch val="init"/>
        </dgm:presLayoutVars>
      </dgm:prSet>
      <dgm:spPr/>
    </dgm:pt>
    <dgm:pt modelId="{73638AFC-31A2-4ADD-8E7D-B49FBB5B1D63}" type="pres">
      <dgm:prSet presAssocID="{0CD8DB6D-E194-45ED-ACE9-981B7EF57B4B}" presName="rootComposite" presStyleCnt="0"/>
      <dgm:spPr/>
    </dgm:pt>
    <dgm:pt modelId="{C1CD0400-11BB-406D-B634-41CA18554709}" type="pres">
      <dgm:prSet presAssocID="{0CD8DB6D-E194-45ED-ACE9-981B7EF57B4B}" presName="rootText" presStyleLbl="node2" presStyleIdx="0" presStyleCnt="3">
        <dgm:presLayoutVars>
          <dgm:chPref val="3"/>
        </dgm:presLayoutVars>
      </dgm:prSet>
      <dgm:spPr/>
      <dgm:t>
        <a:bodyPr/>
        <a:lstStyle/>
        <a:p>
          <a:endParaRPr lang="pt-PT"/>
        </a:p>
      </dgm:t>
    </dgm:pt>
    <dgm:pt modelId="{1BA983F3-56CF-47BA-ADB4-C9BCB44AFB1C}" type="pres">
      <dgm:prSet presAssocID="{0CD8DB6D-E194-45ED-ACE9-981B7EF57B4B}" presName="rootConnector" presStyleLbl="node2" presStyleIdx="0" presStyleCnt="3"/>
      <dgm:spPr/>
      <dgm:t>
        <a:bodyPr/>
        <a:lstStyle/>
        <a:p>
          <a:endParaRPr lang="pt-PT"/>
        </a:p>
      </dgm:t>
    </dgm:pt>
    <dgm:pt modelId="{870E1776-FB34-43B2-B61A-39FB6F95DDAA}" type="pres">
      <dgm:prSet presAssocID="{0CD8DB6D-E194-45ED-ACE9-981B7EF57B4B}" presName="hierChild4" presStyleCnt="0"/>
      <dgm:spPr/>
    </dgm:pt>
    <dgm:pt modelId="{B3DE94AA-F3E8-4A9F-83D0-F6FAD62FF8D9}" type="pres">
      <dgm:prSet presAssocID="{0CD8DB6D-E194-45ED-ACE9-981B7EF57B4B}" presName="hierChild5" presStyleCnt="0"/>
      <dgm:spPr/>
    </dgm:pt>
    <dgm:pt modelId="{9E4B35A1-F387-4E71-A089-23589F7A6203}" type="pres">
      <dgm:prSet presAssocID="{173C0427-BB78-455C-8882-01DC169ED690}" presName="Name64" presStyleLbl="parChTrans1D2" presStyleIdx="1" presStyleCnt="3"/>
      <dgm:spPr/>
      <dgm:t>
        <a:bodyPr/>
        <a:lstStyle/>
        <a:p>
          <a:endParaRPr lang="pt-PT"/>
        </a:p>
      </dgm:t>
    </dgm:pt>
    <dgm:pt modelId="{D5E4357B-6B3D-4D51-B4E3-4F8CFF1342F2}" type="pres">
      <dgm:prSet presAssocID="{B72CEF3B-FB95-4173-AE80-F16D84FE363C}" presName="hierRoot2" presStyleCnt="0">
        <dgm:presLayoutVars>
          <dgm:hierBranch val="init"/>
        </dgm:presLayoutVars>
      </dgm:prSet>
      <dgm:spPr/>
    </dgm:pt>
    <dgm:pt modelId="{DEC2F3FD-7543-4805-944B-3C1FCA56E380}" type="pres">
      <dgm:prSet presAssocID="{B72CEF3B-FB95-4173-AE80-F16D84FE363C}" presName="rootComposite" presStyleCnt="0"/>
      <dgm:spPr/>
    </dgm:pt>
    <dgm:pt modelId="{1F77C72A-3192-47C9-A847-FEAB32E349E2}" type="pres">
      <dgm:prSet presAssocID="{B72CEF3B-FB95-4173-AE80-F16D84FE363C}" presName="rootText" presStyleLbl="node2" presStyleIdx="1" presStyleCnt="3">
        <dgm:presLayoutVars>
          <dgm:chPref val="3"/>
        </dgm:presLayoutVars>
      </dgm:prSet>
      <dgm:spPr/>
      <dgm:t>
        <a:bodyPr/>
        <a:lstStyle/>
        <a:p>
          <a:endParaRPr lang="pt-PT"/>
        </a:p>
      </dgm:t>
    </dgm:pt>
    <dgm:pt modelId="{275816D3-CC35-4E31-B8E8-3688D8278484}" type="pres">
      <dgm:prSet presAssocID="{B72CEF3B-FB95-4173-AE80-F16D84FE363C}" presName="rootConnector" presStyleLbl="node2" presStyleIdx="1" presStyleCnt="3"/>
      <dgm:spPr/>
      <dgm:t>
        <a:bodyPr/>
        <a:lstStyle/>
        <a:p>
          <a:endParaRPr lang="pt-PT"/>
        </a:p>
      </dgm:t>
    </dgm:pt>
    <dgm:pt modelId="{BF60951F-8B75-405B-97D3-94C91A9CB9F6}" type="pres">
      <dgm:prSet presAssocID="{B72CEF3B-FB95-4173-AE80-F16D84FE363C}" presName="hierChild4" presStyleCnt="0"/>
      <dgm:spPr/>
    </dgm:pt>
    <dgm:pt modelId="{344E927D-78BE-4794-8273-360B8C7B740E}" type="pres">
      <dgm:prSet presAssocID="{B72CEF3B-FB95-4173-AE80-F16D84FE363C}" presName="hierChild5" presStyleCnt="0"/>
      <dgm:spPr/>
    </dgm:pt>
    <dgm:pt modelId="{B4C17D4A-6910-43E6-9D03-F390FE4D25B5}" type="pres">
      <dgm:prSet presAssocID="{778D95B0-63E1-40C9-BB96-EBC72DF4C27C}" presName="Name64" presStyleLbl="parChTrans1D2" presStyleIdx="2" presStyleCnt="3"/>
      <dgm:spPr/>
      <dgm:t>
        <a:bodyPr/>
        <a:lstStyle/>
        <a:p>
          <a:endParaRPr lang="pt-PT"/>
        </a:p>
      </dgm:t>
    </dgm:pt>
    <dgm:pt modelId="{5A503D38-A954-4033-AC9B-2FF23F93A0AA}" type="pres">
      <dgm:prSet presAssocID="{DD8E2483-30A8-4245-8168-6C1F99C7E02D}" presName="hierRoot2" presStyleCnt="0">
        <dgm:presLayoutVars>
          <dgm:hierBranch val="init"/>
        </dgm:presLayoutVars>
      </dgm:prSet>
      <dgm:spPr/>
    </dgm:pt>
    <dgm:pt modelId="{9F8E88B5-3116-4121-A34B-ADD57756CA73}" type="pres">
      <dgm:prSet presAssocID="{DD8E2483-30A8-4245-8168-6C1F99C7E02D}" presName="rootComposite" presStyleCnt="0"/>
      <dgm:spPr/>
    </dgm:pt>
    <dgm:pt modelId="{1C244A29-C424-4A34-94FA-8D6B52B14C38}" type="pres">
      <dgm:prSet presAssocID="{DD8E2483-30A8-4245-8168-6C1F99C7E02D}" presName="rootText" presStyleLbl="node2" presStyleIdx="2" presStyleCnt="3">
        <dgm:presLayoutVars>
          <dgm:chPref val="3"/>
        </dgm:presLayoutVars>
      </dgm:prSet>
      <dgm:spPr/>
      <dgm:t>
        <a:bodyPr/>
        <a:lstStyle/>
        <a:p>
          <a:endParaRPr lang="pt-PT"/>
        </a:p>
      </dgm:t>
    </dgm:pt>
    <dgm:pt modelId="{42629305-3375-4832-8D55-E4349B2F87AB}" type="pres">
      <dgm:prSet presAssocID="{DD8E2483-30A8-4245-8168-6C1F99C7E02D}" presName="rootConnector" presStyleLbl="node2" presStyleIdx="2" presStyleCnt="3"/>
      <dgm:spPr/>
      <dgm:t>
        <a:bodyPr/>
        <a:lstStyle/>
        <a:p>
          <a:endParaRPr lang="pt-PT"/>
        </a:p>
      </dgm:t>
    </dgm:pt>
    <dgm:pt modelId="{314C884D-DF01-487E-AF00-765B5937E316}" type="pres">
      <dgm:prSet presAssocID="{DD8E2483-30A8-4245-8168-6C1F99C7E02D}" presName="hierChild4" presStyleCnt="0"/>
      <dgm:spPr/>
    </dgm:pt>
    <dgm:pt modelId="{6D8A05D6-D744-41EA-B903-613CD9696049}" type="pres">
      <dgm:prSet presAssocID="{DD8E2483-30A8-4245-8168-6C1F99C7E02D}" presName="hierChild5" presStyleCnt="0"/>
      <dgm:spPr/>
    </dgm:pt>
    <dgm:pt modelId="{79A95A54-C7DC-427C-8DCE-37E46B26D2AE}" type="pres">
      <dgm:prSet presAssocID="{D734A56E-CD8B-44D9-80DC-F08DAE03D0BD}" presName="hierChild3" presStyleCnt="0"/>
      <dgm:spPr/>
    </dgm:pt>
  </dgm:ptLst>
  <dgm:cxnLst>
    <dgm:cxn modelId="{AB79CAA0-A7F4-48C2-B6AA-C8EC39AAC2DE}" type="presOf" srcId="{DD8E2483-30A8-4245-8168-6C1F99C7E02D}" destId="{42629305-3375-4832-8D55-E4349B2F87AB}" srcOrd="1" destOrd="0" presId="urn:microsoft.com/office/officeart/2009/3/layout/HorizontalOrganizationChart"/>
    <dgm:cxn modelId="{7FCF342E-22B2-46B5-878E-99DD748E9879}" type="presOf" srcId="{D734A56E-CD8B-44D9-80DC-F08DAE03D0BD}" destId="{5AC1BB69-96C3-464D-AD5E-269F72D8F2B9}" srcOrd="0" destOrd="0" presId="urn:microsoft.com/office/officeart/2009/3/layout/HorizontalOrganizationChart"/>
    <dgm:cxn modelId="{CA782002-28B4-4C65-ADAB-7B8C11946B11}" type="presOf" srcId="{B72CEF3B-FB95-4173-AE80-F16D84FE363C}" destId="{275816D3-CC35-4E31-B8E8-3688D8278484}" srcOrd="1" destOrd="0" presId="urn:microsoft.com/office/officeart/2009/3/layout/HorizontalOrganizationChart"/>
    <dgm:cxn modelId="{6ACE419B-4173-43E5-855F-AE9D2F7E3C6A}" type="presOf" srcId="{B72CEF3B-FB95-4173-AE80-F16D84FE363C}" destId="{1F77C72A-3192-47C9-A847-FEAB32E349E2}" srcOrd="0" destOrd="0" presId="urn:microsoft.com/office/officeart/2009/3/layout/HorizontalOrganizationChart"/>
    <dgm:cxn modelId="{7324A422-1422-4CFA-A4B7-6A9465D39DEE}" type="presOf" srcId="{0CD8DB6D-E194-45ED-ACE9-981B7EF57B4B}" destId="{1BA983F3-56CF-47BA-ADB4-C9BCB44AFB1C}" srcOrd="1" destOrd="0" presId="urn:microsoft.com/office/officeart/2009/3/layout/HorizontalOrganizationChart"/>
    <dgm:cxn modelId="{15C27943-436E-499C-B6D7-5F6945E72982}" type="presOf" srcId="{D734A56E-CD8B-44D9-80DC-F08DAE03D0BD}" destId="{A4781BE1-E8CE-4DAE-981D-40D69CE6F62B}" srcOrd="1" destOrd="0" presId="urn:microsoft.com/office/officeart/2009/3/layout/HorizontalOrganizationChart"/>
    <dgm:cxn modelId="{A78CC0D3-39E9-4821-B3D8-447F8CE94EEB}" type="presOf" srcId="{778D95B0-63E1-40C9-BB96-EBC72DF4C27C}" destId="{B4C17D4A-6910-43E6-9D03-F390FE4D25B5}" srcOrd="0" destOrd="0" presId="urn:microsoft.com/office/officeart/2009/3/layout/HorizontalOrganizationChart"/>
    <dgm:cxn modelId="{13A1AE2C-58F4-42D7-ABCD-3217F8B91A2C}" type="presOf" srcId="{1ABC298F-95B7-4F4D-B9CA-68218D045D68}" destId="{05D43422-74FA-43CA-B07B-B7420AF5290B}" srcOrd="0" destOrd="0" presId="urn:microsoft.com/office/officeart/2009/3/layout/HorizontalOrganizationChart"/>
    <dgm:cxn modelId="{A239CC19-84B2-4CE0-8299-4F62E235A55D}" srcId="{D734A56E-CD8B-44D9-80DC-F08DAE03D0BD}" destId="{DD8E2483-30A8-4245-8168-6C1F99C7E02D}" srcOrd="2" destOrd="0" parTransId="{778D95B0-63E1-40C9-BB96-EBC72DF4C27C}" sibTransId="{970218CF-F5C3-4138-A43A-5FEF487ABF21}"/>
    <dgm:cxn modelId="{C926C89C-9BCF-4944-AD71-332E4ECA7FEA}" srcId="{5C22658E-9E14-49FD-8C07-5F26D9AE0B18}" destId="{D734A56E-CD8B-44D9-80DC-F08DAE03D0BD}" srcOrd="0" destOrd="0" parTransId="{BDCA5944-F2B3-42A6-9CA8-A127B0134A61}" sibTransId="{C4209C55-566C-4438-8606-205513B7F21D}"/>
    <dgm:cxn modelId="{2F9A44AC-903D-4716-A01E-06EDBA59B580}" srcId="{D734A56E-CD8B-44D9-80DC-F08DAE03D0BD}" destId="{0CD8DB6D-E194-45ED-ACE9-981B7EF57B4B}" srcOrd="0" destOrd="0" parTransId="{1ABC298F-95B7-4F4D-B9CA-68218D045D68}" sibTransId="{190A050A-6078-43F6-8FCB-4A0C09F5E30D}"/>
    <dgm:cxn modelId="{4283EE3F-243F-45B6-BF9A-DCBA2D83063E}" type="presOf" srcId="{DD8E2483-30A8-4245-8168-6C1F99C7E02D}" destId="{1C244A29-C424-4A34-94FA-8D6B52B14C38}" srcOrd="0" destOrd="0" presId="urn:microsoft.com/office/officeart/2009/3/layout/HorizontalOrganizationChart"/>
    <dgm:cxn modelId="{1588B8A8-B465-45E7-A1FA-0C9563EC0D31}" type="presOf" srcId="{0CD8DB6D-E194-45ED-ACE9-981B7EF57B4B}" destId="{C1CD0400-11BB-406D-B634-41CA18554709}" srcOrd="0" destOrd="0" presId="urn:microsoft.com/office/officeart/2009/3/layout/HorizontalOrganizationChart"/>
    <dgm:cxn modelId="{55B4442F-146B-468B-9261-CFA543323685}" type="presOf" srcId="{5C22658E-9E14-49FD-8C07-5F26D9AE0B18}" destId="{78E8C530-1D1C-41F5-B257-6F132E8DD90E}" srcOrd="0" destOrd="0" presId="urn:microsoft.com/office/officeart/2009/3/layout/HorizontalOrganizationChart"/>
    <dgm:cxn modelId="{4DF2A778-35E1-42B3-BECE-FE06CF1663AB}" type="presOf" srcId="{173C0427-BB78-455C-8882-01DC169ED690}" destId="{9E4B35A1-F387-4E71-A089-23589F7A6203}" srcOrd="0" destOrd="0" presId="urn:microsoft.com/office/officeart/2009/3/layout/HorizontalOrganizationChart"/>
    <dgm:cxn modelId="{883ACBA1-FFDE-42B1-824D-901B005AC291}" srcId="{D734A56E-CD8B-44D9-80DC-F08DAE03D0BD}" destId="{B72CEF3B-FB95-4173-AE80-F16D84FE363C}" srcOrd="1" destOrd="0" parTransId="{173C0427-BB78-455C-8882-01DC169ED690}" sibTransId="{72DA3764-BBD1-4F69-8CA9-A42F3A2A2060}"/>
    <dgm:cxn modelId="{C34933FE-A5C1-4794-8C9E-7971B1A16DF2}" type="presParOf" srcId="{78E8C530-1D1C-41F5-B257-6F132E8DD90E}" destId="{BF9F5FC7-73CE-4AFC-9B7F-7366357652D6}" srcOrd="0" destOrd="0" presId="urn:microsoft.com/office/officeart/2009/3/layout/HorizontalOrganizationChart"/>
    <dgm:cxn modelId="{9380D9B9-D4D0-4C3D-A6B7-398F30596B61}" type="presParOf" srcId="{BF9F5FC7-73CE-4AFC-9B7F-7366357652D6}" destId="{49F54920-684F-4198-8586-3A58F8617CE5}" srcOrd="0" destOrd="0" presId="urn:microsoft.com/office/officeart/2009/3/layout/HorizontalOrganizationChart"/>
    <dgm:cxn modelId="{762C94A9-AA57-4623-9A92-2A9D130B9F70}" type="presParOf" srcId="{49F54920-684F-4198-8586-3A58F8617CE5}" destId="{5AC1BB69-96C3-464D-AD5E-269F72D8F2B9}" srcOrd="0" destOrd="0" presId="urn:microsoft.com/office/officeart/2009/3/layout/HorizontalOrganizationChart"/>
    <dgm:cxn modelId="{99C4C5EA-0ED0-46AF-A9FA-59161D2F7627}" type="presParOf" srcId="{49F54920-684F-4198-8586-3A58F8617CE5}" destId="{A4781BE1-E8CE-4DAE-981D-40D69CE6F62B}" srcOrd="1" destOrd="0" presId="urn:microsoft.com/office/officeart/2009/3/layout/HorizontalOrganizationChart"/>
    <dgm:cxn modelId="{35353C95-7FA4-41E4-87F2-7DEEC06AD9B7}" type="presParOf" srcId="{BF9F5FC7-73CE-4AFC-9B7F-7366357652D6}" destId="{68F24D72-8828-4A57-B554-3BC85DE6A067}" srcOrd="1" destOrd="0" presId="urn:microsoft.com/office/officeart/2009/3/layout/HorizontalOrganizationChart"/>
    <dgm:cxn modelId="{A435B52D-B7A8-4B1B-9005-7801586C4E01}" type="presParOf" srcId="{68F24D72-8828-4A57-B554-3BC85DE6A067}" destId="{05D43422-74FA-43CA-B07B-B7420AF5290B}" srcOrd="0" destOrd="0" presId="urn:microsoft.com/office/officeart/2009/3/layout/HorizontalOrganizationChart"/>
    <dgm:cxn modelId="{51C5A6DF-0022-4844-ABAC-FF6A38F9966B}" type="presParOf" srcId="{68F24D72-8828-4A57-B554-3BC85DE6A067}" destId="{EA02E2EB-6708-4063-95F6-4B6F45E970AC}" srcOrd="1" destOrd="0" presId="urn:microsoft.com/office/officeart/2009/3/layout/HorizontalOrganizationChart"/>
    <dgm:cxn modelId="{287F0847-1A90-49A4-9CEC-F0024D81B125}" type="presParOf" srcId="{EA02E2EB-6708-4063-95F6-4B6F45E970AC}" destId="{73638AFC-31A2-4ADD-8E7D-B49FBB5B1D63}" srcOrd="0" destOrd="0" presId="urn:microsoft.com/office/officeart/2009/3/layout/HorizontalOrganizationChart"/>
    <dgm:cxn modelId="{8ED6BC69-4A3A-4A67-B543-00454389688D}" type="presParOf" srcId="{73638AFC-31A2-4ADD-8E7D-B49FBB5B1D63}" destId="{C1CD0400-11BB-406D-B634-41CA18554709}" srcOrd="0" destOrd="0" presId="urn:microsoft.com/office/officeart/2009/3/layout/HorizontalOrganizationChart"/>
    <dgm:cxn modelId="{8FE33747-BC14-44EC-8F7F-35FB794E7603}" type="presParOf" srcId="{73638AFC-31A2-4ADD-8E7D-B49FBB5B1D63}" destId="{1BA983F3-56CF-47BA-ADB4-C9BCB44AFB1C}" srcOrd="1" destOrd="0" presId="urn:microsoft.com/office/officeart/2009/3/layout/HorizontalOrganizationChart"/>
    <dgm:cxn modelId="{F1AA429B-01F7-4BAA-9D3B-FD838D969066}" type="presParOf" srcId="{EA02E2EB-6708-4063-95F6-4B6F45E970AC}" destId="{870E1776-FB34-43B2-B61A-39FB6F95DDAA}" srcOrd="1" destOrd="0" presId="urn:microsoft.com/office/officeart/2009/3/layout/HorizontalOrganizationChart"/>
    <dgm:cxn modelId="{763E6E63-A394-4ED5-A6A9-DF6621A8100C}" type="presParOf" srcId="{EA02E2EB-6708-4063-95F6-4B6F45E970AC}" destId="{B3DE94AA-F3E8-4A9F-83D0-F6FAD62FF8D9}" srcOrd="2" destOrd="0" presId="urn:microsoft.com/office/officeart/2009/3/layout/HorizontalOrganizationChart"/>
    <dgm:cxn modelId="{26493EC7-A52C-4723-87A9-56D5E8B0A3AF}" type="presParOf" srcId="{68F24D72-8828-4A57-B554-3BC85DE6A067}" destId="{9E4B35A1-F387-4E71-A089-23589F7A6203}" srcOrd="2" destOrd="0" presId="urn:microsoft.com/office/officeart/2009/3/layout/HorizontalOrganizationChart"/>
    <dgm:cxn modelId="{2ABCC551-8CB2-403C-8D17-0F1D7FDDC23D}" type="presParOf" srcId="{68F24D72-8828-4A57-B554-3BC85DE6A067}" destId="{D5E4357B-6B3D-4D51-B4E3-4F8CFF1342F2}" srcOrd="3" destOrd="0" presId="urn:microsoft.com/office/officeart/2009/3/layout/HorizontalOrganizationChart"/>
    <dgm:cxn modelId="{AAA2BDBB-4D4D-4B05-8DF0-EE667190E111}" type="presParOf" srcId="{D5E4357B-6B3D-4D51-B4E3-4F8CFF1342F2}" destId="{DEC2F3FD-7543-4805-944B-3C1FCA56E380}" srcOrd="0" destOrd="0" presId="urn:microsoft.com/office/officeart/2009/3/layout/HorizontalOrganizationChart"/>
    <dgm:cxn modelId="{C576E7DF-A7AF-4D96-96A1-8423DE472CFC}" type="presParOf" srcId="{DEC2F3FD-7543-4805-944B-3C1FCA56E380}" destId="{1F77C72A-3192-47C9-A847-FEAB32E349E2}" srcOrd="0" destOrd="0" presId="urn:microsoft.com/office/officeart/2009/3/layout/HorizontalOrganizationChart"/>
    <dgm:cxn modelId="{1C551987-7CF2-4DE2-BD56-ADA306BBAEC4}" type="presParOf" srcId="{DEC2F3FD-7543-4805-944B-3C1FCA56E380}" destId="{275816D3-CC35-4E31-B8E8-3688D8278484}" srcOrd="1" destOrd="0" presId="urn:microsoft.com/office/officeart/2009/3/layout/HorizontalOrganizationChart"/>
    <dgm:cxn modelId="{5038E0D5-1005-4964-A98F-839D23A07206}" type="presParOf" srcId="{D5E4357B-6B3D-4D51-B4E3-4F8CFF1342F2}" destId="{BF60951F-8B75-405B-97D3-94C91A9CB9F6}" srcOrd="1" destOrd="0" presId="urn:microsoft.com/office/officeart/2009/3/layout/HorizontalOrganizationChart"/>
    <dgm:cxn modelId="{F460860B-A314-423F-AB1F-980EC325A7CC}" type="presParOf" srcId="{D5E4357B-6B3D-4D51-B4E3-4F8CFF1342F2}" destId="{344E927D-78BE-4794-8273-360B8C7B740E}" srcOrd="2" destOrd="0" presId="urn:microsoft.com/office/officeart/2009/3/layout/HorizontalOrganizationChart"/>
    <dgm:cxn modelId="{4F0298D2-9FAE-433B-8D85-7D6C69330F54}" type="presParOf" srcId="{68F24D72-8828-4A57-B554-3BC85DE6A067}" destId="{B4C17D4A-6910-43E6-9D03-F390FE4D25B5}" srcOrd="4" destOrd="0" presId="urn:microsoft.com/office/officeart/2009/3/layout/HorizontalOrganizationChart"/>
    <dgm:cxn modelId="{4CE20E36-D343-40A7-BBFA-32339A2B8BC2}" type="presParOf" srcId="{68F24D72-8828-4A57-B554-3BC85DE6A067}" destId="{5A503D38-A954-4033-AC9B-2FF23F93A0AA}" srcOrd="5" destOrd="0" presId="urn:microsoft.com/office/officeart/2009/3/layout/HorizontalOrganizationChart"/>
    <dgm:cxn modelId="{5E02B3B6-BE25-487B-A211-C69AFB0D3862}" type="presParOf" srcId="{5A503D38-A954-4033-AC9B-2FF23F93A0AA}" destId="{9F8E88B5-3116-4121-A34B-ADD57756CA73}" srcOrd="0" destOrd="0" presId="urn:microsoft.com/office/officeart/2009/3/layout/HorizontalOrganizationChart"/>
    <dgm:cxn modelId="{2D81EEED-53C1-439B-BE1E-69AA634F7628}" type="presParOf" srcId="{9F8E88B5-3116-4121-A34B-ADD57756CA73}" destId="{1C244A29-C424-4A34-94FA-8D6B52B14C38}" srcOrd="0" destOrd="0" presId="urn:microsoft.com/office/officeart/2009/3/layout/HorizontalOrganizationChart"/>
    <dgm:cxn modelId="{61D76AEA-F3A4-4F66-8360-D6CADAFAD9F0}" type="presParOf" srcId="{9F8E88B5-3116-4121-A34B-ADD57756CA73}" destId="{42629305-3375-4832-8D55-E4349B2F87AB}" srcOrd="1" destOrd="0" presId="urn:microsoft.com/office/officeart/2009/3/layout/HorizontalOrganizationChart"/>
    <dgm:cxn modelId="{586163D1-91D4-4DE4-B2D2-2C8C55BE8C9C}" type="presParOf" srcId="{5A503D38-A954-4033-AC9B-2FF23F93A0AA}" destId="{314C884D-DF01-487E-AF00-765B5937E316}" srcOrd="1" destOrd="0" presId="urn:microsoft.com/office/officeart/2009/3/layout/HorizontalOrganizationChart"/>
    <dgm:cxn modelId="{4C2FFF4B-187A-4E2D-8444-696060C3E0C8}" type="presParOf" srcId="{5A503D38-A954-4033-AC9B-2FF23F93A0AA}" destId="{6D8A05D6-D744-41EA-B903-613CD9696049}" srcOrd="2" destOrd="0" presId="urn:microsoft.com/office/officeart/2009/3/layout/HorizontalOrganizationChart"/>
    <dgm:cxn modelId="{1FD51822-00C6-4DDB-8ACE-93773430DADF}" type="presParOf" srcId="{BF9F5FC7-73CE-4AFC-9B7F-7366357652D6}" destId="{79A95A54-C7DC-427C-8DCE-37E46B26D2AE}"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22658E-9E14-49FD-8C07-5F26D9AE0B18}" type="doc">
      <dgm:prSet loTypeId="urn:microsoft.com/office/officeart/2009/3/layout/HorizontalOrganizationChart" loCatId="hierarchy" qsTypeId="urn:microsoft.com/office/officeart/2005/8/quickstyle/simple5" qsCatId="simple" csTypeId="urn:microsoft.com/office/officeart/2005/8/colors/accent4_2" csCatId="accent4" phldr="1"/>
      <dgm:spPr/>
      <dgm:t>
        <a:bodyPr/>
        <a:lstStyle/>
        <a:p>
          <a:endParaRPr lang="pt-PT"/>
        </a:p>
      </dgm:t>
    </dgm:pt>
    <dgm:pt modelId="{D734A56E-CD8B-44D9-80DC-F08DAE03D0BD}">
      <dgm:prSet phldrT="[Texto]"/>
      <dgm:spPr/>
      <dgm:t>
        <a:bodyPr/>
        <a:lstStyle/>
        <a:p>
          <a:r>
            <a:rPr lang="pt-PT" b="1" dirty="0" smtClean="0">
              <a:solidFill>
                <a:schemeClr val="tx1">
                  <a:lumMod val="75000"/>
                  <a:lumOff val="25000"/>
                </a:schemeClr>
              </a:solidFill>
              <a:effectLst>
                <a:outerShdw blurRad="38100" dist="38100" dir="2700000" algn="tl">
                  <a:srgbClr val="000000">
                    <a:alpha val="43137"/>
                  </a:srgbClr>
                </a:outerShdw>
              </a:effectLst>
            </a:rPr>
            <a:t>Diversidade cultural e solidariedade internacional</a:t>
          </a:r>
          <a:endParaRPr lang="pt-PT" b="1" dirty="0">
            <a:solidFill>
              <a:schemeClr val="tx1">
                <a:lumMod val="75000"/>
                <a:lumOff val="25000"/>
              </a:schemeClr>
            </a:solidFill>
            <a:effectLst>
              <a:outerShdw blurRad="38100" dist="38100" dir="2700000" algn="tl">
                <a:srgbClr val="000000">
                  <a:alpha val="43137"/>
                </a:srgbClr>
              </a:outerShdw>
            </a:effectLst>
          </a:endParaRPr>
        </a:p>
      </dgm:t>
    </dgm:pt>
    <dgm:pt modelId="{BDCA5944-F2B3-42A6-9CA8-A127B0134A61}" type="parTrans" cxnId="{C926C89C-9BCF-4944-AD71-332E4ECA7FEA}">
      <dgm:prSet/>
      <dgm:spPr/>
      <dgm:t>
        <a:bodyPr/>
        <a:lstStyle/>
        <a:p>
          <a:endParaRPr lang="pt-PT"/>
        </a:p>
      </dgm:t>
    </dgm:pt>
    <dgm:pt modelId="{C4209C55-566C-4438-8606-205513B7F21D}" type="sibTrans" cxnId="{C926C89C-9BCF-4944-AD71-332E4ECA7FEA}">
      <dgm:prSet/>
      <dgm:spPr/>
      <dgm:t>
        <a:bodyPr/>
        <a:lstStyle/>
        <a:p>
          <a:endParaRPr lang="pt-PT"/>
        </a:p>
      </dgm:t>
    </dgm:pt>
    <dgm:pt modelId="{0CD8DB6D-E194-45ED-ACE9-981B7EF57B4B}">
      <dgm:prSet phldrT="[Texto]" custT="1"/>
      <dgm:spPr/>
      <dgm:t>
        <a:bodyPr/>
        <a:lstStyle/>
        <a:p>
          <a:r>
            <a:rPr lang="pt-PT" sz="3600" b="1" dirty="0" smtClean="0">
              <a:solidFill>
                <a:schemeClr val="tx1">
                  <a:lumMod val="75000"/>
                  <a:lumOff val="25000"/>
                </a:schemeClr>
              </a:solidFill>
              <a:effectLst>
                <a:outerShdw blurRad="38100" dist="38100" dir="2700000" algn="tl">
                  <a:srgbClr val="000000">
                    <a:alpha val="43137"/>
                  </a:srgbClr>
                </a:outerShdw>
              </a:effectLst>
            </a:rPr>
            <a:t>Reforço das capacidades de criação e de divulgação à escala mundial</a:t>
          </a:r>
          <a:endParaRPr lang="pt-PT" sz="3600" b="1" dirty="0">
            <a:solidFill>
              <a:schemeClr val="tx1">
                <a:lumMod val="75000"/>
                <a:lumOff val="25000"/>
              </a:schemeClr>
            </a:solidFill>
            <a:effectLst>
              <a:outerShdw blurRad="38100" dist="38100" dir="2700000" algn="tl">
                <a:srgbClr val="000000">
                  <a:alpha val="43137"/>
                </a:srgbClr>
              </a:outerShdw>
            </a:effectLst>
          </a:endParaRPr>
        </a:p>
      </dgm:t>
    </dgm:pt>
    <dgm:pt modelId="{1ABC298F-95B7-4F4D-B9CA-68218D045D68}" type="parTrans" cxnId="{2F9A44AC-903D-4716-A01E-06EDBA59B580}">
      <dgm:prSet/>
      <dgm:spPr>
        <a:solidFill>
          <a:schemeClr val="tx1">
            <a:lumMod val="65000"/>
            <a:lumOff val="35000"/>
          </a:schemeClr>
        </a:solidFill>
      </dgm:spPr>
      <dgm:t>
        <a:bodyPr/>
        <a:lstStyle/>
        <a:p>
          <a:endParaRPr lang="pt-PT"/>
        </a:p>
      </dgm:t>
    </dgm:pt>
    <dgm:pt modelId="{190A050A-6078-43F6-8FCB-4A0C09F5E30D}" type="sibTrans" cxnId="{2F9A44AC-903D-4716-A01E-06EDBA59B580}">
      <dgm:prSet/>
      <dgm:spPr/>
      <dgm:t>
        <a:bodyPr/>
        <a:lstStyle/>
        <a:p>
          <a:endParaRPr lang="pt-PT"/>
        </a:p>
      </dgm:t>
    </dgm:pt>
    <dgm:pt modelId="{B72CEF3B-FB95-4173-AE80-F16D84FE363C}">
      <dgm:prSet phldrT="[Texto]" custT="1"/>
      <dgm:spPr/>
      <dgm:t>
        <a:bodyPr/>
        <a:lstStyle/>
        <a:p>
          <a:r>
            <a:rPr lang="pt-PT" sz="3200" b="1" dirty="0" smtClean="0">
              <a:solidFill>
                <a:schemeClr val="tx1">
                  <a:lumMod val="75000"/>
                  <a:lumOff val="25000"/>
                </a:schemeClr>
              </a:solidFill>
              <a:effectLst>
                <a:outerShdw blurRad="38100" dist="38100" dir="2700000" algn="tl">
                  <a:srgbClr val="000000">
                    <a:alpha val="43137"/>
                  </a:srgbClr>
                </a:outerShdw>
              </a:effectLst>
            </a:rPr>
            <a:t>Estabelecimento de parcerias entre o setor público, o privado e a sociedade civil</a:t>
          </a:r>
          <a:endParaRPr lang="pt-PT" sz="3200" b="1" dirty="0">
            <a:solidFill>
              <a:schemeClr val="tx1">
                <a:lumMod val="75000"/>
                <a:lumOff val="25000"/>
              </a:schemeClr>
            </a:solidFill>
            <a:effectLst>
              <a:outerShdw blurRad="38100" dist="38100" dir="2700000" algn="tl">
                <a:srgbClr val="000000">
                  <a:alpha val="43137"/>
                </a:srgbClr>
              </a:outerShdw>
            </a:effectLst>
          </a:endParaRPr>
        </a:p>
      </dgm:t>
    </dgm:pt>
    <dgm:pt modelId="{173C0427-BB78-455C-8882-01DC169ED690}" type="parTrans" cxnId="{883ACBA1-FFDE-42B1-824D-901B005AC291}">
      <dgm:prSet/>
      <dgm:spPr>
        <a:solidFill>
          <a:schemeClr val="tx1">
            <a:lumMod val="65000"/>
            <a:lumOff val="35000"/>
          </a:schemeClr>
        </a:solidFill>
      </dgm:spPr>
      <dgm:t>
        <a:bodyPr/>
        <a:lstStyle/>
        <a:p>
          <a:endParaRPr lang="pt-PT"/>
        </a:p>
      </dgm:t>
    </dgm:pt>
    <dgm:pt modelId="{72DA3764-BBD1-4F69-8CA9-A42F3A2A2060}" type="sibTrans" cxnId="{883ACBA1-FFDE-42B1-824D-901B005AC291}">
      <dgm:prSet/>
      <dgm:spPr/>
      <dgm:t>
        <a:bodyPr/>
        <a:lstStyle/>
        <a:p>
          <a:endParaRPr lang="pt-PT"/>
        </a:p>
      </dgm:t>
    </dgm:pt>
    <dgm:pt modelId="{DD8E2483-30A8-4245-8168-6C1F99C7E02D}">
      <dgm:prSet phldrT="[Texto]" custT="1"/>
      <dgm:spPr/>
      <dgm:t>
        <a:bodyPr/>
        <a:lstStyle/>
        <a:p>
          <a:pPr algn="ctr"/>
          <a:r>
            <a:rPr lang="pt-PT" sz="2800" b="1" dirty="0" smtClean="0">
              <a:solidFill>
                <a:schemeClr val="tx1">
                  <a:lumMod val="75000"/>
                  <a:lumOff val="25000"/>
                </a:schemeClr>
              </a:solidFill>
              <a:effectLst>
                <a:outerShdw blurRad="38100" dist="38100" dir="2700000" algn="tl">
                  <a:srgbClr val="000000">
                    <a:alpha val="43137"/>
                  </a:srgbClr>
                </a:outerShdw>
              </a:effectLst>
            </a:rPr>
            <a:t>O papel da UNESCO como instituição responsável pela implementação de ações que garantam estes princípios</a:t>
          </a:r>
          <a:endParaRPr lang="pt-PT" sz="4000" b="1" dirty="0">
            <a:solidFill>
              <a:schemeClr val="tx1">
                <a:lumMod val="75000"/>
                <a:lumOff val="25000"/>
              </a:schemeClr>
            </a:solidFill>
            <a:effectLst>
              <a:outerShdw blurRad="38100" dist="38100" dir="2700000" algn="tl">
                <a:srgbClr val="000000">
                  <a:alpha val="43137"/>
                </a:srgbClr>
              </a:outerShdw>
            </a:effectLst>
          </a:endParaRPr>
        </a:p>
      </dgm:t>
    </dgm:pt>
    <dgm:pt modelId="{778D95B0-63E1-40C9-BB96-EBC72DF4C27C}" type="parTrans" cxnId="{A239CC19-84B2-4CE0-8299-4F62E235A55D}">
      <dgm:prSet/>
      <dgm:spPr>
        <a:solidFill>
          <a:schemeClr val="tx1">
            <a:lumMod val="65000"/>
            <a:lumOff val="35000"/>
          </a:schemeClr>
        </a:solidFill>
      </dgm:spPr>
      <dgm:t>
        <a:bodyPr/>
        <a:lstStyle/>
        <a:p>
          <a:endParaRPr lang="pt-PT"/>
        </a:p>
      </dgm:t>
    </dgm:pt>
    <dgm:pt modelId="{970218CF-F5C3-4138-A43A-5FEF487ABF21}" type="sibTrans" cxnId="{A239CC19-84B2-4CE0-8299-4F62E235A55D}">
      <dgm:prSet/>
      <dgm:spPr/>
      <dgm:t>
        <a:bodyPr/>
        <a:lstStyle/>
        <a:p>
          <a:endParaRPr lang="pt-PT"/>
        </a:p>
      </dgm:t>
    </dgm:pt>
    <dgm:pt modelId="{78E8C530-1D1C-41F5-B257-6F132E8DD90E}" type="pres">
      <dgm:prSet presAssocID="{5C22658E-9E14-49FD-8C07-5F26D9AE0B18}" presName="hierChild1" presStyleCnt="0">
        <dgm:presLayoutVars>
          <dgm:orgChart val="1"/>
          <dgm:chPref val="1"/>
          <dgm:dir/>
          <dgm:animOne val="branch"/>
          <dgm:animLvl val="lvl"/>
          <dgm:resizeHandles/>
        </dgm:presLayoutVars>
      </dgm:prSet>
      <dgm:spPr/>
      <dgm:t>
        <a:bodyPr/>
        <a:lstStyle/>
        <a:p>
          <a:endParaRPr lang="pt-PT"/>
        </a:p>
      </dgm:t>
    </dgm:pt>
    <dgm:pt modelId="{BF9F5FC7-73CE-4AFC-9B7F-7366357652D6}" type="pres">
      <dgm:prSet presAssocID="{D734A56E-CD8B-44D9-80DC-F08DAE03D0BD}" presName="hierRoot1" presStyleCnt="0">
        <dgm:presLayoutVars>
          <dgm:hierBranch val="init"/>
        </dgm:presLayoutVars>
      </dgm:prSet>
      <dgm:spPr/>
    </dgm:pt>
    <dgm:pt modelId="{49F54920-684F-4198-8586-3A58F8617CE5}" type="pres">
      <dgm:prSet presAssocID="{D734A56E-CD8B-44D9-80DC-F08DAE03D0BD}" presName="rootComposite1" presStyleCnt="0"/>
      <dgm:spPr/>
    </dgm:pt>
    <dgm:pt modelId="{5AC1BB69-96C3-464D-AD5E-269F72D8F2B9}" type="pres">
      <dgm:prSet presAssocID="{D734A56E-CD8B-44D9-80DC-F08DAE03D0BD}" presName="rootText1" presStyleLbl="node0" presStyleIdx="0" presStyleCnt="1">
        <dgm:presLayoutVars>
          <dgm:chPref val="3"/>
        </dgm:presLayoutVars>
      </dgm:prSet>
      <dgm:spPr/>
      <dgm:t>
        <a:bodyPr/>
        <a:lstStyle/>
        <a:p>
          <a:endParaRPr lang="pt-PT"/>
        </a:p>
      </dgm:t>
    </dgm:pt>
    <dgm:pt modelId="{A4781BE1-E8CE-4DAE-981D-40D69CE6F62B}" type="pres">
      <dgm:prSet presAssocID="{D734A56E-CD8B-44D9-80DC-F08DAE03D0BD}" presName="rootConnector1" presStyleLbl="node1" presStyleIdx="0" presStyleCnt="0"/>
      <dgm:spPr/>
      <dgm:t>
        <a:bodyPr/>
        <a:lstStyle/>
        <a:p>
          <a:endParaRPr lang="pt-PT"/>
        </a:p>
      </dgm:t>
    </dgm:pt>
    <dgm:pt modelId="{68F24D72-8828-4A57-B554-3BC85DE6A067}" type="pres">
      <dgm:prSet presAssocID="{D734A56E-CD8B-44D9-80DC-F08DAE03D0BD}" presName="hierChild2" presStyleCnt="0"/>
      <dgm:spPr/>
    </dgm:pt>
    <dgm:pt modelId="{05D43422-74FA-43CA-B07B-B7420AF5290B}" type="pres">
      <dgm:prSet presAssocID="{1ABC298F-95B7-4F4D-B9CA-68218D045D68}" presName="Name64" presStyleLbl="parChTrans1D2" presStyleIdx="0" presStyleCnt="3"/>
      <dgm:spPr/>
      <dgm:t>
        <a:bodyPr/>
        <a:lstStyle/>
        <a:p>
          <a:endParaRPr lang="pt-PT"/>
        </a:p>
      </dgm:t>
    </dgm:pt>
    <dgm:pt modelId="{EA02E2EB-6708-4063-95F6-4B6F45E970AC}" type="pres">
      <dgm:prSet presAssocID="{0CD8DB6D-E194-45ED-ACE9-981B7EF57B4B}" presName="hierRoot2" presStyleCnt="0">
        <dgm:presLayoutVars>
          <dgm:hierBranch val="init"/>
        </dgm:presLayoutVars>
      </dgm:prSet>
      <dgm:spPr/>
    </dgm:pt>
    <dgm:pt modelId="{73638AFC-31A2-4ADD-8E7D-B49FBB5B1D63}" type="pres">
      <dgm:prSet presAssocID="{0CD8DB6D-E194-45ED-ACE9-981B7EF57B4B}" presName="rootComposite" presStyleCnt="0"/>
      <dgm:spPr/>
    </dgm:pt>
    <dgm:pt modelId="{C1CD0400-11BB-406D-B634-41CA18554709}" type="pres">
      <dgm:prSet presAssocID="{0CD8DB6D-E194-45ED-ACE9-981B7EF57B4B}" presName="rootText" presStyleLbl="node2" presStyleIdx="0" presStyleCnt="3">
        <dgm:presLayoutVars>
          <dgm:chPref val="3"/>
        </dgm:presLayoutVars>
      </dgm:prSet>
      <dgm:spPr/>
      <dgm:t>
        <a:bodyPr/>
        <a:lstStyle/>
        <a:p>
          <a:endParaRPr lang="pt-PT"/>
        </a:p>
      </dgm:t>
    </dgm:pt>
    <dgm:pt modelId="{1BA983F3-56CF-47BA-ADB4-C9BCB44AFB1C}" type="pres">
      <dgm:prSet presAssocID="{0CD8DB6D-E194-45ED-ACE9-981B7EF57B4B}" presName="rootConnector" presStyleLbl="node2" presStyleIdx="0" presStyleCnt="3"/>
      <dgm:spPr/>
      <dgm:t>
        <a:bodyPr/>
        <a:lstStyle/>
        <a:p>
          <a:endParaRPr lang="pt-PT"/>
        </a:p>
      </dgm:t>
    </dgm:pt>
    <dgm:pt modelId="{870E1776-FB34-43B2-B61A-39FB6F95DDAA}" type="pres">
      <dgm:prSet presAssocID="{0CD8DB6D-E194-45ED-ACE9-981B7EF57B4B}" presName="hierChild4" presStyleCnt="0"/>
      <dgm:spPr/>
    </dgm:pt>
    <dgm:pt modelId="{B3DE94AA-F3E8-4A9F-83D0-F6FAD62FF8D9}" type="pres">
      <dgm:prSet presAssocID="{0CD8DB6D-E194-45ED-ACE9-981B7EF57B4B}" presName="hierChild5" presStyleCnt="0"/>
      <dgm:spPr/>
    </dgm:pt>
    <dgm:pt modelId="{9E4B35A1-F387-4E71-A089-23589F7A6203}" type="pres">
      <dgm:prSet presAssocID="{173C0427-BB78-455C-8882-01DC169ED690}" presName="Name64" presStyleLbl="parChTrans1D2" presStyleIdx="1" presStyleCnt="3"/>
      <dgm:spPr/>
      <dgm:t>
        <a:bodyPr/>
        <a:lstStyle/>
        <a:p>
          <a:endParaRPr lang="pt-PT"/>
        </a:p>
      </dgm:t>
    </dgm:pt>
    <dgm:pt modelId="{D5E4357B-6B3D-4D51-B4E3-4F8CFF1342F2}" type="pres">
      <dgm:prSet presAssocID="{B72CEF3B-FB95-4173-AE80-F16D84FE363C}" presName="hierRoot2" presStyleCnt="0">
        <dgm:presLayoutVars>
          <dgm:hierBranch val="init"/>
        </dgm:presLayoutVars>
      </dgm:prSet>
      <dgm:spPr/>
    </dgm:pt>
    <dgm:pt modelId="{DEC2F3FD-7543-4805-944B-3C1FCA56E380}" type="pres">
      <dgm:prSet presAssocID="{B72CEF3B-FB95-4173-AE80-F16D84FE363C}" presName="rootComposite" presStyleCnt="0"/>
      <dgm:spPr/>
    </dgm:pt>
    <dgm:pt modelId="{1F77C72A-3192-47C9-A847-FEAB32E349E2}" type="pres">
      <dgm:prSet presAssocID="{B72CEF3B-FB95-4173-AE80-F16D84FE363C}" presName="rootText" presStyleLbl="node2" presStyleIdx="1" presStyleCnt="3">
        <dgm:presLayoutVars>
          <dgm:chPref val="3"/>
        </dgm:presLayoutVars>
      </dgm:prSet>
      <dgm:spPr/>
      <dgm:t>
        <a:bodyPr/>
        <a:lstStyle/>
        <a:p>
          <a:endParaRPr lang="pt-PT"/>
        </a:p>
      </dgm:t>
    </dgm:pt>
    <dgm:pt modelId="{275816D3-CC35-4E31-B8E8-3688D8278484}" type="pres">
      <dgm:prSet presAssocID="{B72CEF3B-FB95-4173-AE80-F16D84FE363C}" presName="rootConnector" presStyleLbl="node2" presStyleIdx="1" presStyleCnt="3"/>
      <dgm:spPr/>
      <dgm:t>
        <a:bodyPr/>
        <a:lstStyle/>
        <a:p>
          <a:endParaRPr lang="pt-PT"/>
        </a:p>
      </dgm:t>
    </dgm:pt>
    <dgm:pt modelId="{BF60951F-8B75-405B-97D3-94C91A9CB9F6}" type="pres">
      <dgm:prSet presAssocID="{B72CEF3B-FB95-4173-AE80-F16D84FE363C}" presName="hierChild4" presStyleCnt="0"/>
      <dgm:spPr/>
    </dgm:pt>
    <dgm:pt modelId="{344E927D-78BE-4794-8273-360B8C7B740E}" type="pres">
      <dgm:prSet presAssocID="{B72CEF3B-FB95-4173-AE80-F16D84FE363C}" presName="hierChild5" presStyleCnt="0"/>
      <dgm:spPr/>
    </dgm:pt>
    <dgm:pt modelId="{B4C17D4A-6910-43E6-9D03-F390FE4D25B5}" type="pres">
      <dgm:prSet presAssocID="{778D95B0-63E1-40C9-BB96-EBC72DF4C27C}" presName="Name64" presStyleLbl="parChTrans1D2" presStyleIdx="2" presStyleCnt="3"/>
      <dgm:spPr/>
      <dgm:t>
        <a:bodyPr/>
        <a:lstStyle/>
        <a:p>
          <a:endParaRPr lang="pt-PT"/>
        </a:p>
      </dgm:t>
    </dgm:pt>
    <dgm:pt modelId="{5A503D38-A954-4033-AC9B-2FF23F93A0AA}" type="pres">
      <dgm:prSet presAssocID="{DD8E2483-30A8-4245-8168-6C1F99C7E02D}" presName="hierRoot2" presStyleCnt="0">
        <dgm:presLayoutVars>
          <dgm:hierBranch val="init"/>
        </dgm:presLayoutVars>
      </dgm:prSet>
      <dgm:spPr/>
    </dgm:pt>
    <dgm:pt modelId="{9F8E88B5-3116-4121-A34B-ADD57756CA73}" type="pres">
      <dgm:prSet presAssocID="{DD8E2483-30A8-4245-8168-6C1F99C7E02D}" presName="rootComposite" presStyleCnt="0"/>
      <dgm:spPr/>
    </dgm:pt>
    <dgm:pt modelId="{1C244A29-C424-4A34-94FA-8D6B52B14C38}" type="pres">
      <dgm:prSet presAssocID="{DD8E2483-30A8-4245-8168-6C1F99C7E02D}" presName="rootText" presStyleLbl="node2" presStyleIdx="2" presStyleCnt="3">
        <dgm:presLayoutVars>
          <dgm:chPref val="3"/>
        </dgm:presLayoutVars>
      </dgm:prSet>
      <dgm:spPr/>
      <dgm:t>
        <a:bodyPr/>
        <a:lstStyle/>
        <a:p>
          <a:endParaRPr lang="pt-PT"/>
        </a:p>
      </dgm:t>
    </dgm:pt>
    <dgm:pt modelId="{42629305-3375-4832-8D55-E4349B2F87AB}" type="pres">
      <dgm:prSet presAssocID="{DD8E2483-30A8-4245-8168-6C1F99C7E02D}" presName="rootConnector" presStyleLbl="node2" presStyleIdx="2" presStyleCnt="3"/>
      <dgm:spPr/>
      <dgm:t>
        <a:bodyPr/>
        <a:lstStyle/>
        <a:p>
          <a:endParaRPr lang="pt-PT"/>
        </a:p>
      </dgm:t>
    </dgm:pt>
    <dgm:pt modelId="{314C884D-DF01-487E-AF00-765B5937E316}" type="pres">
      <dgm:prSet presAssocID="{DD8E2483-30A8-4245-8168-6C1F99C7E02D}" presName="hierChild4" presStyleCnt="0"/>
      <dgm:spPr/>
    </dgm:pt>
    <dgm:pt modelId="{6D8A05D6-D744-41EA-B903-613CD9696049}" type="pres">
      <dgm:prSet presAssocID="{DD8E2483-30A8-4245-8168-6C1F99C7E02D}" presName="hierChild5" presStyleCnt="0"/>
      <dgm:spPr/>
    </dgm:pt>
    <dgm:pt modelId="{79A95A54-C7DC-427C-8DCE-37E46B26D2AE}" type="pres">
      <dgm:prSet presAssocID="{D734A56E-CD8B-44D9-80DC-F08DAE03D0BD}" presName="hierChild3" presStyleCnt="0"/>
      <dgm:spPr/>
    </dgm:pt>
  </dgm:ptLst>
  <dgm:cxnLst>
    <dgm:cxn modelId="{8B1B8756-E902-44BC-8E62-B456B1F1DDE1}" type="presOf" srcId="{B72CEF3B-FB95-4173-AE80-F16D84FE363C}" destId="{1F77C72A-3192-47C9-A847-FEAB32E349E2}" srcOrd="0" destOrd="0" presId="urn:microsoft.com/office/officeart/2009/3/layout/HorizontalOrganizationChart"/>
    <dgm:cxn modelId="{4D5D7734-0092-462D-8357-6965B823AEB1}" type="presOf" srcId="{D734A56E-CD8B-44D9-80DC-F08DAE03D0BD}" destId="{A4781BE1-E8CE-4DAE-981D-40D69CE6F62B}" srcOrd="1" destOrd="0" presId="urn:microsoft.com/office/officeart/2009/3/layout/HorizontalOrganizationChart"/>
    <dgm:cxn modelId="{FB7DF7FB-EC37-4DFA-9BA7-A819D1AC709B}" type="presOf" srcId="{1ABC298F-95B7-4F4D-B9CA-68218D045D68}" destId="{05D43422-74FA-43CA-B07B-B7420AF5290B}" srcOrd="0" destOrd="0" presId="urn:microsoft.com/office/officeart/2009/3/layout/HorizontalOrganizationChart"/>
    <dgm:cxn modelId="{78E53E9C-4EFC-42BE-B4CE-881A1CBA908E}" type="presOf" srcId="{B72CEF3B-FB95-4173-AE80-F16D84FE363C}" destId="{275816D3-CC35-4E31-B8E8-3688D8278484}" srcOrd="1" destOrd="0" presId="urn:microsoft.com/office/officeart/2009/3/layout/HorizontalOrganizationChart"/>
    <dgm:cxn modelId="{35273FFF-5D60-4E20-A0AC-C89AA78CD5A2}" type="presOf" srcId="{D734A56E-CD8B-44D9-80DC-F08DAE03D0BD}" destId="{5AC1BB69-96C3-464D-AD5E-269F72D8F2B9}" srcOrd="0" destOrd="0" presId="urn:microsoft.com/office/officeart/2009/3/layout/HorizontalOrganizationChart"/>
    <dgm:cxn modelId="{17BFFCFE-936C-4F82-BAF1-455BC926C740}" type="presOf" srcId="{DD8E2483-30A8-4245-8168-6C1F99C7E02D}" destId="{42629305-3375-4832-8D55-E4349B2F87AB}" srcOrd="1" destOrd="0" presId="urn:microsoft.com/office/officeart/2009/3/layout/HorizontalOrganizationChart"/>
    <dgm:cxn modelId="{3AC6C6C1-E7AF-416A-8C21-44EE41EE0298}" type="presOf" srcId="{173C0427-BB78-455C-8882-01DC169ED690}" destId="{9E4B35A1-F387-4E71-A089-23589F7A6203}" srcOrd="0" destOrd="0" presId="urn:microsoft.com/office/officeart/2009/3/layout/HorizontalOrganizationChart"/>
    <dgm:cxn modelId="{A239CC19-84B2-4CE0-8299-4F62E235A55D}" srcId="{D734A56E-CD8B-44D9-80DC-F08DAE03D0BD}" destId="{DD8E2483-30A8-4245-8168-6C1F99C7E02D}" srcOrd="2" destOrd="0" parTransId="{778D95B0-63E1-40C9-BB96-EBC72DF4C27C}" sibTransId="{970218CF-F5C3-4138-A43A-5FEF487ABF21}"/>
    <dgm:cxn modelId="{4AAE4BA7-6CA4-4D8B-AEA9-1CAE21773ECB}" type="presOf" srcId="{DD8E2483-30A8-4245-8168-6C1F99C7E02D}" destId="{1C244A29-C424-4A34-94FA-8D6B52B14C38}" srcOrd="0" destOrd="0" presId="urn:microsoft.com/office/officeart/2009/3/layout/HorizontalOrganizationChart"/>
    <dgm:cxn modelId="{B4550979-849D-4B14-85B2-7B812F214A01}" type="presOf" srcId="{5C22658E-9E14-49FD-8C07-5F26D9AE0B18}" destId="{78E8C530-1D1C-41F5-B257-6F132E8DD90E}" srcOrd="0" destOrd="0" presId="urn:microsoft.com/office/officeart/2009/3/layout/HorizontalOrganizationChart"/>
    <dgm:cxn modelId="{C926C89C-9BCF-4944-AD71-332E4ECA7FEA}" srcId="{5C22658E-9E14-49FD-8C07-5F26D9AE0B18}" destId="{D734A56E-CD8B-44D9-80DC-F08DAE03D0BD}" srcOrd="0" destOrd="0" parTransId="{BDCA5944-F2B3-42A6-9CA8-A127B0134A61}" sibTransId="{C4209C55-566C-4438-8606-205513B7F21D}"/>
    <dgm:cxn modelId="{2F9A44AC-903D-4716-A01E-06EDBA59B580}" srcId="{D734A56E-CD8B-44D9-80DC-F08DAE03D0BD}" destId="{0CD8DB6D-E194-45ED-ACE9-981B7EF57B4B}" srcOrd="0" destOrd="0" parTransId="{1ABC298F-95B7-4F4D-B9CA-68218D045D68}" sibTransId="{190A050A-6078-43F6-8FCB-4A0C09F5E30D}"/>
    <dgm:cxn modelId="{6BAFB369-5ADB-48DF-9DE0-80E9D6042FBB}" type="presOf" srcId="{778D95B0-63E1-40C9-BB96-EBC72DF4C27C}" destId="{B4C17D4A-6910-43E6-9D03-F390FE4D25B5}" srcOrd="0" destOrd="0" presId="urn:microsoft.com/office/officeart/2009/3/layout/HorizontalOrganizationChart"/>
    <dgm:cxn modelId="{5B7EB005-3A8D-4753-B9E2-83859743B805}" type="presOf" srcId="{0CD8DB6D-E194-45ED-ACE9-981B7EF57B4B}" destId="{1BA983F3-56CF-47BA-ADB4-C9BCB44AFB1C}" srcOrd="1" destOrd="0" presId="urn:microsoft.com/office/officeart/2009/3/layout/HorizontalOrganizationChart"/>
    <dgm:cxn modelId="{F62B161C-C574-43C9-946A-54787268E189}" type="presOf" srcId="{0CD8DB6D-E194-45ED-ACE9-981B7EF57B4B}" destId="{C1CD0400-11BB-406D-B634-41CA18554709}" srcOrd="0" destOrd="0" presId="urn:microsoft.com/office/officeart/2009/3/layout/HorizontalOrganizationChart"/>
    <dgm:cxn modelId="{883ACBA1-FFDE-42B1-824D-901B005AC291}" srcId="{D734A56E-CD8B-44D9-80DC-F08DAE03D0BD}" destId="{B72CEF3B-FB95-4173-AE80-F16D84FE363C}" srcOrd="1" destOrd="0" parTransId="{173C0427-BB78-455C-8882-01DC169ED690}" sibTransId="{72DA3764-BBD1-4F69-8CA9-A42F3A2A2060}"/>
    <dgm:cxn modelId="{79CB1F12-A2EB-4276-9934-6E0545009E6E}" type="presParOf" srcId="{78E8C530-1D1C-41F5-B257-6F132E8DD90E}" destId="{BF9F5FC7-73CE-4AFC-9B7F-7366357652D6}" srcOrd="0" destOrd="0" presId="urn:microsoft.com/office/officeart/2009/3/layout/HorizontalOrganizationChart"/>
    <dgm:cxn modelId="{340CF756-90C9-42DB-9513-2CA8035F34B4}" type="presParOf" srcId="{BF9F5FC7-73CE-4AFC-9B7F-7366357652D6}" destId="{49F54920-684F-4198-8586-3A58F8617CE5}" srcOrd="0" destOrd="0" presId="urn:microsoft.com/office/officeart/2009/3/layout/HorizontalOrganizationChart"/>
    <dgm:cxn modelId="{D9C34BA2-71EB-40F2-9093-19E10026F35C}" type="presParOf" srcId="{49F54920-684F-4198-8586-3A58F8617CE5}" destId="{5AC1BB69-96C3-464D-AD5E-269F72D8F2B9}" srcOrd="0" destOrd="0" presId="urn:microsoft.com/office/officeart/2009/3/layout/HorizontalOrganizationChart"/>
    <dgm:cxn modelId="{D498713A-2C81-4B1F-95E0-C90549B52A51}" type="presParOf" srcId="{49F54920-684F-4198-8586-3A58F8617CE5}" destId="{A4781BE1-E8CE-4DAE-981D-40D69CE6F62B}" srcOrd="1" destOrd="0" presId="urn:microsoft.com/office/officeart/2009/3/layout/HorizontalOrganizationChart"/>
    <dgm:cxn modelId="{C725317C-A458-4331-B7B3-14CA977548AA}" type="presParOf" srcId="{BF9F5FC7-73CE-4AFC-9B7F-7366357652D6}" destId="{68F24D72-8828-4A57-B554-3BC85DE6A067}" srcOrd="1" destOrd="0" presId="urn:microsoft.com/office/officeart/2009/3/layout/HorizontalOrganizationChart"/>
    <dgm:cxn modelId="{9784388C-7C8D-4DDF-A47E-0BE8614BF47A}" type="presParOf" srcId="{68F24D72-8828-4A57-B554-3BC85DE6A067}" destId="{05D43422-74FA-43CA-B07B-B7420AF5290B}" srcOrd="0" destOrd="0" presId="urn:microsoft.com/office/officeart/2009/3/layout/HorizontalOrganizationChart"/>
    <dgm:cxn modelId="{0307550E-9E0B-49DF-A061-652C5CB467B5}" type="presParOf" srcId="{68F24D72-8828-4A57-B554-3BC85DE6A067}" destId="{EA02E2EB-6708-4063-95F6-4B6F45E970AC}" srcOrd="1" destOrd="0" presId="urn:microsoft.com/office/officeart/2009/3/layout/HorizontalOrganizationChart"/>
    <dgm:cxn modelId="{01F433E4-BE17-4CDC-A221-8D9FA251D20F}" type="presParOf" srcId="{EA02E2EB-6708-4063-95F6-4B6F45E970AC}" destId="{73638AFC-31A2-4ADD-8E7D-B49FBB5B1D63}" srcOrd="0" destOrd="0" presId="urn:microsoft.com/office/officeart/2009/3/layout/HorizontalOrganizationChart"/>
    <dgm:cxn modelId="{44F63BE3-637F-43A7-8D57-94C8E7699303}" type="presParOf" srcId="{73638AFC-31A2-4ADD-8E7D-B49FBB5B1D63}" destId="{C1CD0400-11BB-406D-B634-41CA18554709}" srcOrd="0" destOrd="0" presId="urn:microsoft.com/office/officeart/2009/3/layout/HorizontalOrganizationChart"/>
    <dgm:cxn modelId="{693CF284-C3DD-452A-A1C9-B79AE9789E9A}" type="presParOf" srcId="{73638AFC-31A2-4ADD-8E7D-B49FBB5B1D63}" destId="{1BA983F3-56CF-47BA-ADB4-C9BCB44AFB1C}" srcOrd="1" destOrd="0" presId="urn:microsoft.com/office/officeart/2009/3/layout/HorizontalOrganizationChart"/>
    <dgm:cxn modelId="{575C7F13-C0B0-4A1E-869C-A2EDD375DD32}" type="presParOf" srcId="{EA02E2EB-6708-4063-95F6-4B6F45E970AC}" destId="{870E1776-FB34-43B2-B61A-39FB6F95DDAA}" srcOrd="1" destOrd="0" presId="urn:microsoft.com/office/officeart/2009/3/layout/HorizontalOrganizationChart"/>
    <dgm:cxn modelId="{5845F686-9BF9-430D-9067-1D71A7BA5E1F}" type="presParOf" srcId="{EA02E2EB-6708-4063-95F6-4B6F45E970AC}" destId="{B3DE94AA-F3E8-4A9F-83D0-F6FAD62FF8D9}" srcOrd="2" destOrd="0" presId="urn:microsoft.com/office/officeart/2009/3/layout/HorizontalOrganizationChart"/>
    <dgm:cxn modelId="{8ABD7EC2-9A91-420F-A9A1-61EBBF965FFE}" type="presParOf" srcId="{68F24D72-8828-4A57-B554-3BC85DE6A067}" destId="{9E4B35A1-F387-4E71-A089-23589F7A6203}" srcOrd="2" destOrd="0" presId="urn:microsoft.com/office/officeart/2009/3/layout/HorizontalOrganizationChart"/>
    <dgm:cxn modelId="{017EA23C-532A-4E65-B334-D191EE517E7C}" type="presParOf" srcId="{68F24D72-8828-4A57-B554-3BC85DE6A067}" destId="{D5E4357B-6B3D-4D51-B4E3-4F8CFF1342F2}" srcOrd="3" destOrd="0" presId="urn:microsoft.com/office/officeart/2009/3/layout/HorizontalOrganizationChart"/>
    <dgm:cxn modelId="{6CA2C912-6A3E-416B-866B-AD46389DE334}" type="presParOf" srcId="{D5E4357B-6B3D-4D51-B4E3-4F8CFF1342F2}" destId="{DEC2F3FD-7543-4805-944B-3C1FCA56E380}" srcOrd="0" destOrd="0" presId="urn:microsoft.com/office/officeart/2009/3/layout/HorizontalOrganizationChart"/>
    <dgm:cxn modelId="{EA8C22B7-F5FB-4C49-B0FE-78A938349997}" type="presParOf" srcId="{DEC2F3FD-7543-4805-944B-3C1FCA56E380}" destId="{1F77C72A-3192-47C9-A847-FEAB32E349E2}" srcOrd="0" destOrd="0" presId="urn:microsoft.com/office/officeart/2009/3/layout/HorizontalOrganizationChart"/>
    <dgm:cxn modelId="{4EA7EF60-4B62-48B7-AD47-E306D6BD9AC8}" type="presParOf" srcId="{DEC2F3FD-7543-4805-944B-3C1FCA56E380}" destId="{275816D3-CC35-4E31-B8E8-3688D8278484}" srcOrd="1" destOrd="0" presId="urn:microsoft.com/office/officeart/2009/3/layout/HorizontalOrganizationChart"/>
    <dgm:cxn modelId="{2CE57579-B7BE-4937-B3E3-C2ABD19992B7}" type="presParOf" srcId="{D5E4357B-6B3D-4D51-B4E3-4F8CFF1342F2}" destId="{BF60951F-8B75-405B-97D3-94C91A9CB9F6}" srcOrd="1" destOrd="0" presId="urn:microsoft.com/office/officeart/2009/3/layout/HorizontalOrganizationChart"/>
    <dgm:cxn modelId="{01B93CC2-ED26-4C53-AE68-22511830512A}" type="presParOf" srcId="{D5E4357B-6B3D-4D51-B4E3-4F8CFF1342F2}" destId="{344E927D-78BE-4794-8273-360B8C7B740E}" srcOrd="2" destOrd="0" presId="urn:microsoft.com/office/officeart/2009/3/layout/HorizontalOrganizationChart"/>
    <dgm:cxn modelId="{C5867AD8-CAA3-4013-8B7A-A266F3C4493E}" type="presParOf" srcId="{68F24D72-8828-4A57-B554-3BC85DE6A067}" destId="{B4C17D4A-6910-43E6-9D03-F390FE4D25B5}" srcOrd="4" destOrd="0" presId="urn:microsoft.com/office/officeart/2009/3/layout/HorizontalOrganizationChart"/>
    <dgm:cxn modelId="{EE6AA3AA-3CBC-47C3-AE39-6B5DC9846F0E}" type="presParOf" srcId="{68F24D72-8828-4A57-B554-3BC85DE6A067}" destId="{5A503D38-A954-4033-AC9B-2FF23F93A0AA}" srcOrd="5" destOrd="0" presId="urn:microsoft.com/office/officeart/2009/3/layout/HorizontalOrganizationChart"/>
    <dgm:cxn modelId="{C5DD9719-32A2-4C32-BC41-C134245B13AC}" type="presParOf" srcId="{5A503D38-A954-4033-AC9B-2FF23F93A0AA}" destId="{9F8E88B5-3116-4121-A34B-ADD57756CA73}" srcOrd="0" destOrd="0" presId="urn:microsoft.com/office/officeart/2009/3/layout/HorizontalOrganizationChart"/>
    <dgm:cxn modelId="{B17B16DE-1CA0-4DE8-A553-D9B65754F840}" type="presParOf" srcId="{9F8E88B5-3116-4121-A34B-ADD57756CA73}" destId="{1C244A29-C424-4A34-94FA-8D6B52B14C38}" srcOrd="0" destOrd="0" presId="urn:microsoft.com/office/officeart/2009/3/layout/HorizontalOrganizationChart"/>
    <dgm:cxn modelId="{EDEE1173-DB79-47B8-97A2-602CF828F36D}" type="presParOf" srcId="{9F8E88B5-3116-4121-A34B-ADD57756CA73}" destId="{42629305-3375-4832-8D55-E4349B2F87AB}" srcOrd="1" destOrd="0" presId="urn:microsoft.com/office/officeart/2009/3/layout/HorizontalOrganizationChart"/>
    <dgm:cxn modelId="{B898656A-0942-4676-B6E6-2F352454BD5C}" type="presParOf" srcId="{5A503D38-A954-4033-AC9B-2FF23F93A0AA}" destId="{314C884D-DF01-487E-AF00-765B5937E316}" srcOrd="1" destOrd="0" presId="urn:microsoft.com/office/officeart/2009/3/layout/HorizontalOrganizationChart"/>
    <dgm:cxn modelId="{5DE4C223-6622-4470-8AFA-4042554C3527}" type="presParOf" srcId="{5A503D38-A954-4033-AC9B-2FF23F93A0AA}" destId="{6D8A05D6-D744-41EA-B903-613CD9696049}" srcOrd="2" destOrd="0" presId="urn:microsoft.com/office/officeart/2009/3/layout/HorizontalOrganizationChart"/>
    <dgm:cxn modelId="{24CE8328-6CDC-4669-AFF4-9B37BAF17CE8}" type="presParOf" srcId="{BF9F5FC7-73CE-4AFC-9B7F-7366357652D6}" destId="{79A95A54-C7DC-427C-8DCE-37E46B26D2AE}" srcOrd="2" destOrd="0" presId="urn:microsoft.com/office/officeart/2009/3/layout/HorizontalOrganization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17D4A-6910-43E6-9D03-F390FE4D25B5}">
      <dsp:nvSpPr>
        <dsp:cNvPr id="0" name=""/>
        <dsp:cNvSpPr/>
      </dsp:nvSpPr>
      <dsp:spPr>
        <a:xfrm>
          <a:off x="5263735" y="3322982"/>
          <a:ext cx="1051616" cy="2260975"/>
        </a:xfrm>
        <a:custGeom>
          <a:avLst/>
          <a:gdLst/>
          <a:ahLst/>
          <a:cxnLst/>
          <a:rect l="0" t="0" r="0" b="0"/>
          <a:pathLst>
            <a:path>
              <a:moveTo>
                <a:pt x="0" y="0"/>
              </a:moveTo>
              <a:lnTo>
                <a:pt x="525808" y="0"/>
              </a:lnTo>
              <a:lnTo>
                <a:pt x="525808" y="2260975"/>
              </a:lnTo>
              <a:lnTo>
                <a:pt x="1051616" y="226097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4B35A1-F387-4E71-A089-23589F7A6203}">
      <dsp:nvSpPr>
        <dsp:cNvPr id="0" name=""/>
        <dsp:cNvSpPr/>
      </dsp:nvSpPr>
      <dsp:spPr>
        <a:xfrm>
          <a:off x="5263735" y="3277262"/>
          <a:ext cx="1051616" cy="91440"/>
        </a:xfrm>
        <a:custGeom>
          <a:avLst/>
          <a:gdLst/>
          <a:ahLst/>
          <a:cxnLst/>
          <a:rect l="0" t="0" r="0" b="0"/>
          <a:pathLst>
            <a:path>
              <a:moveTo>
                <a:pt x="0" y="45720"/>
              </a:moveTo>
              <a:lnTo>
                <a:pt x="1051616" y="4572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43422-74FA-43CA-B07B-B7420AF5290B}">
      <dsp:nvSpPr>
        <dsp:cNvPr id="0" name=""/>
        <dsp:cNvSpPr/>
      </dsp:nvSpPr>
      <dsp:spPr>
        <a:xfrm>
          <a:off x="5263735" y="1062007"/>
          <a:ext cx="1051616" cy="2260975"/>
        </a:xfrm>
        <a:custGeom>
          <a:avLst/>
          <a:gdLst/>
          <a:ahLst/>
          <a:cxnLst/>
          <a:rect l="0" t="0" r="0" b="0"/>
          <a:pathLst>
            <a:path>
              <a:moveTo>
                <a:pt x="0" y="2260975"/>
              </a:moveTo>
              <a:lnTo>
                <a:pt x="525808" y="2260975"/>
              </a:lnTo>
              <a:lnTo>
                <a:pt x="525808" y="0"/>
              </a:lnTo>
              <a:lnTo>
                <a:pt x="1051616"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1BB69-96C3-464D-AD5E-269F72D8F2B9}">
      <dsp:nvSpPr>
        <dsp:cNvPr id="0" name=""/>
        <dsp:cNvSpPr/>
      </dsp:nvSpPr>
      <dsp:spPr>
        <a:xfrm>
          <a:off x="5653"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pt-PT" sz="4100" b="1" kern="1200" dirty="0" smtClean="0">
              <a:solidFill>
                <a:schemeClr val="tx1">
                  <a:lumMod val="75000"/>
                  <a:lumOff val="25000"/>
                </a:schemeClr>
              </a:solidFill>
              <a:effectLst>
                <a:outerShdw blurRad="38100" dist="38100" dir="2700000" algn="tl">
                  <a:srgbClr val="000000">
                    <a:alpha val="43137"/>
                  </a:srgbClr>
                </a:outerShdw>
              </a:effectLst>
            </a:rPr>
            <a:t>Identidade, Diversidade e Pluralismo</a:t>
          </a:r>
          <a:endParaRPr lang="pt-PT" sz="4100" b="1" kern="1200" dirty="0">
            <a:solidFill>
              <a:schemeClr val="tx1">
                <a:lumMod val="75000"/>
                <a:lumOff val="25000"/>
              </a:schemeClr>
            </a:solidFill>
            <a:effectLst>
              <a:outerShdw blurRad="38100" dist="38100" dir="2700000" algn="tl">
                <a:srgbClr val="000000">
                  <a:alpha val="43137"/>
                </a:srgbClr>
              </a:outerShdw>
            </a:effectLst>
          </a:endParaRPr>
        </a:p>
      </dsp:txBody>
      <dsp:txXfrm>
        <a:off x="5653" y="2521125"/>
        <a:ext cx="5258081" cy="1603714"/>
      </dsp:txXfrm>
    </dsp:sp>
    <dsp:sp modelId="{C1CD0400-11BB-406D-B634-41CA18554709}">
      <dsp:nvSpPr>
        <dsp:cNvPr id="0" name=""/>
        <dsp:cNvSpPr/>
      </dsp:nvSpPr>
      <dsp:spPr>
        <a:xfrm>
          <a:off x="6315352" y="260149"/>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pt-PT" sz="3600" b="1" kern="1200" dirty="0" smtClean="0">
              <a:solidFill>
                <a:schemeClr val="tx1">
                  <a:lumMod val="75000"/>
                  <a:lumOff val="25000"/>
                </a:schemeClr>
              </a:solidFill>
              <a:effectLst>
                <a:outerShdw blurRad="38100" dist="38100" dir="2700000" algn="tl">
                  <a:srgbClr val="000000">
                    <a:alpha val="43137"/>
                  </a:srgbClr>
                </a:outerShdw>
              </a:effectLst>
            </a:rPr>
            <a:t>A diversidade Cultural como Património comum da humanidade</a:t>
          </a:r>
          <a:endParaRPr lang="pt-PT" sz="36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60149"/>
        <a:ext cx="5258081" cy="1603714"/>
      </dsp:txXfrm>
    </dsp:sp>
    <dsp:sp modelId="{1F77C72A-3192-47C9-A847-FEAB32E349E2}">
      <dsp:nvSpPr>
        <dsp:cNvPr id="0" name=""/>
        <dsp:cNvSpPr/>
      </dsp:nvSpPr>
      <dsp:spPr>
        <a:xfrm>
          <a:off x="6315352"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pt-PT" sz="3600" b="1" kern="1200" dirty="0" smtClean="0">
              <a:solidFill>
                <a:schemeClr val="tx1">
                  <a:lumMod val="75000"/>
                  <a:lumOff val="25000"/>
                </a:schemeClr>
              </a:solidFill>
              <a:effectLst>
                <a:outerShdw blurRad="38100" dist="38100" dir="2700000" algn="tl">
                  <a:srgbClr val="000000">
                    <a:alpha val="43137"/>
                  </a:srgbClr>
                </a:outerShdw>
              </a:effectLst>
            </a:rPr>
            <a:t>A diversidade cultural e o pluralismo cultural</a:t>
          </a:r>
          <a:endParaRPr lang="pt-PT" sz="36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521125"/>
        <a:ext cx="5258081" cy="1603714"/>
      </dsp:txXfrm>
    </dsp:sp>
    <dsp:sp modelId="{1C244A29-C424-4A34-94FA-8D6B52B14C38}">
      <dsp:nvSpPr>
        <dsp:cNvPr id="0" name=""/>
        <dsp:cNvSpPr/>
      </dsp:nvSpPr>
      <dsp:spPr>
        <a:xfrm>
          <a:off x="6315352" y="4782100"/>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t-PT" sz="4000" b="1" kern="1200" dirty="0" smtClean="0">
              <a:solidFill>
                <a:schemeClr val="tx1">
                  <a:lumMod val="75000"/>
                  <a:lumOff val="25000"/>
                </a:schemeClr>
              </a:solidFill>
              <a:effectLst>
                <a:outerShdw blurRad="38100" dist="38100" dir="2700000" algn="tl">
                  <a:srgbClr val="000000">
                    <a:alpha val="43137"/>
                  </a:srgbClr>
                </a:outerShdw>
              </a:effectLst>
            </a:rPr>
            <a:t>A diversidade cultural como fator de desenvolvimento</a:t>
          </a:r>
          <a:endParaRPr lang="pt-PT" sz="40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4782100"/>
        <a:ext cx="5258081" cy="160371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17D4A-6910-43E6-9D03-F390FE4D25B5}">
      <dsp:nvSpPr>
        <dsp:cNvPr id="0" name=""/>
        <dsp:cNvSpPr/>
      </dsp:nvSpPr>
      <dsp:spPr>
        <a:xfrm>
          <a:off x="5263735" y="3322982"/>
          <a:ext cx="1051616" cy="2260975"/>
        </a:xfrm>
        <a:custGeom>
          <a:avLst/>
          <a:gdLst/>
          <a:ahLst/>
          <a:cxnLst/>
          <a:rect l="0" t="0" r="0" b="0"/>
          <a:pathLst>
            <a:path>
              <a:moveTo>
                <a:pt x="0" y="0"/>
              </a:moveTo>
              <a:lnTo>
                <a:pt x="525808" y="0"/>
              </a:lnTo>
              <a:lnTo>
                <a:pt x="525808" y="2260975"/>
              </a:lnTo>
              <a:lnTo>
                <a:pt x="1051616" y="226097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4B35A1-F387-4E71-A089-23589F7A6203}">
      <dsp:nvSpPr>
        <dsp:cNvPr id="0" name=""/>
        <dsp:cNvSpPr/>
      </dsp:nvSpPr>
      <dsp:spPr>
        <a:xfrm>
          <a:off x="5263735" y="3277262"/>
          <a:ext cx="1051616" cy="91440"/>
        </a:xfrm>
        <a:custGeom>
          <a:avLst/>
          <a:gdLst/>
          <a:ahLst/>
          <a:cxnLst/>
          <a:rect l="0" t="0" r="0" b="0"/>
          <a:pathLst>
            <a:path>
              <a:moveTo>
                <a:pt x="0" y="45720"/>
              </a:moveTo>
              <a:lnTo>
                <a:pt x="1051616" y="4572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43422-74FA-43CA-B07B-B7420AF5290B}">
      <dsp:nvSpPr>
        <dsp:cNvPr id="0" name=""/>
        <dsp:cNvSpPr/>
      </dsp:nvSpPr>
      <dsp:spPr>
        <a:xfrm>
          <a:off x="5263735" y="1062007"/>
          <a:ext cx="1051616" cy="2260975"/>
        </a:xfrm>
        <a:custGeom>
          <a:avLst/>
          <a:gdLst/>
          <a:ahLst/>
          <a:cxnLst/>
          <a:rect l="0" t="0" r="0" b="0"/>
          <a:pathLst>
            <a:path>
              <a:moveTo>
                <a:pt x="0" y="2260975"/>
              </a:moveTo>
              <a:lnTo>
                <a:pt x="525808" y="2260975"/>
              </a:lnTo>
              <a:lnTo>
                <a:pt x="525808" y="0"/>
              </a:lnTo>
              <a:lnTo>
                <a:pt x="1051616"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1BB69-96C3-464D-AD5E-269F72D8F2B9}">
      <dsp:nvSpPr>
        <dsp:cNvPr id="0" name=""/>
        <dsp:cNvSpPr/>
      </dsp:nvSpPr>
      <dsp:spPr>
        <a:xfrm>
          <a:off x="5653"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pt-PT" sz="4900" b="1" kern="1200" dirty="0" smtClean="0">
              <a:solidFill>
                <a:schemeClr val="tx1">
                  <a:lumMod val="75000"/>
                  <a:lumOff val="25000"/>
                </a:schemeClr>
              </a:solidFill>
              <a:effectLst>
                <a:outerShdw blurRad="38100" dist="38100" dir="2700000" algn="tl">
                  <a:srgbClr val="000000">
                    <a:alpha val="43137"/>
                  </a:srgbClr>
                </a:outerShdw>
              </a:effectLst>
            </a:rPr>
            <a:t>Diversidade cultural e Direitos Humanos</a:t>
          </a:r>
          <a:endParaRPr lang="pt-PT" sz="4900" b="1" kern="1200" dirty="0">
            <a:solidFill>
              <a:schemeClr val="tx1">
                <a:lumMod val="75000"/>
                <a:lumOff val="25000"/>
              </a:schemeClr>
            </a:solidFill>
            <a:effectLst>
              <a:outerShdw blurRad="38100" dist="38100" dir="2700000" algn="tl">
                <a:srgbClr val="000000">
                  <a:alpha val="43137"/>
                </a:srgbClr>
              </a:outerShdw>
            </a:effectLst>
          </a:endParaRPr>
        </a:p>
      </dsp:txBody>
      <dsp:txXfrm>
        <a:off x="5653" y="2521125"/>
        <a:ext cx="5258081" cy="1603714"/>
      </dsp:txXfrm>
    </dsp:sp>
    <dsp:sp modelId="{C1CD0400-11BB-406D-B634-41CA18554709}">
      <dsp:nvSpPr>
        <dsp:cNvPr id="0" name=""/>
        <dsp:cNvSpPr/>
      </dsp:nvSpPr>
      <dsp:spPr>
        <a:xfrm>
          <a:off x="6315352" y="260149"/>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pt-PT" sz="3600" b="1" kern="1200" dirty="0" smtClean="0">
              <a:solidFill>
                <a:schemeClr val="tx1">
                  <a:lumMod val="75000"/>
                  <a:lumOff val="25000"/>
                </a:schemeClr>
              </a:solidFill>
              <a:effectLst>
                <a:outerShdw blurRad="38100" dist="38100" dir="2700000" algn="tl">
                  <a:srgbClr val="000000">
                    <a:alpha val="43137"/>
                  </a:srgbClr>
                </a:outerShdw>
              </a:effectLst>
            </a:rPr>
            <a:t>Os direitos humanos como garantes da diversidade cultural</a:t>
          </a:r>
          <a:endParaRPr lang="pt-PT" sz="36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60149"/>
        <a:ext cx="5258081" cy="1603714"/>
      </dsp:txXfrm>
    </dsp:sp>
    <dsp:sp modelId="{1F77C72A-3192-47C9-A847-FEAB32E349E2}">
      <dsp:nvSpPr>
        <dsp:cNvPr id="0" name=""/>
        <dsp:cNvSpPr/>
      </dsp:nvSpPr>
      <dsp:spPr>
        <a:xfrm>
          <a:off x="6315352"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PT" sz="3200" b="1" kern="1200" dirty="0" smtClean="0">
              <a:solidFill>
                <a:schemeClr val="tx1">
                  <a:lumMod val="75000"/>
                  <a:lumOff val="25000"/>
                </a:schemeClr>
              </a:solidFill>
              <a:effectLst>
                <a:outerShdw blurRad="38100" dist="38100" dir="2700000" algn="tl">
                  <a:srgbClr val="000000">
                    <a:alpha val="43137"/>
                  </a:srgbClr>
                </a:outerShdw>
              </a:effectLst>
            </a:rPr>
            <a:t>Os direitos humanos como enquadramento propiciador à diversidade cultural</a:t>
          </a:r>
          <a:endParaRPr lang="pt-PT" sz="32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521125"/>
        <a:ext cx="5258081" cy="1603714"/>
      </dsp:txXfrm>
    </dsp:sp>
    <dsp:sp modelId="{1C244A29-C424-4A34-94FA-8D6B52B14C38}">
      <dsp:nvSpPr>
        <dsp:cNvPr id="0" name=""/>
        <dsp:cNvSpPr/>
      </dsp:nvSpPr>
      <dsp:spPr>
        <a:xfrm>
          <a:off x="6315352" y="4782100"/>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t-PT" sz="4000" b="1" kern="1200" dirty="0" smtClean="0">
              <a:solidFill>
                <a:schemeClr val="tx1">
                  <a:lumMod val="75000"/>
                  <a:lumOff val="25000"/>
                </a:schemeClr>
              </a:solidFill>
              <a:effectLst>
                <a:outerShdw blurRad="38100" dist="38100" dir="2700000" algn="tl">
                  <a:srgbClr val="000000">
                    <a:alpha val="43137"/>
                  </a:srgbClr>
                </a:outerShdw>
              </a:effectLst>
            </a:rPr>
            <a:t>Rumo a uma diversidade cultural acessível a todos</a:t>
          </a:r>
          <a:endParaRPr lang="pt-PT" sz="40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4782100"/>
        <a:ext cx="5258081" cy="160371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17D4A-6910-43E6-9D03-F390FE4D25B5}">
      <dsp:nvSpPr>
        <dsp:cNvPr id="0" name=""/>
        <dsp:cNvSpPr/>
      </dsp:nvSpPr>
      <dsp:spPr>
        <a:xfrm>
          <a:off x="5263735" y="3322982"/>
          <a:ext cx="1051616" cy="2260975"/>
        </a:xfrm>
        <a:custGeom>
          <a:avLst/>
          <a:gdLst/>
          <a:ahLst/>
          <a:cxnLst/>
          <a:rect l="0" t="0" r="0" b="0"/>
          <a:pathLst>
            <a:path>
              <a:moveTo>
                <a:pt x="0" y="0"/>
              </a:moveTo>
              <a:lnTo>
                <a:pt x="525808" y="0"/>
              </a:lnTo>
              <a:lnTo>
                <a:pt x="525808" y="2260975"/>
              </a:lnTo>
              <a:lnTo>
                <a:pt x="1051616" y="226097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4B35A1-F387-4E71-A089-23589F7A6203}">
      <dsp:nvSpPr>
        <dsp:cNvPr id="0" name=""/>
        <dsp:cNvSpPr/>
      </dsp:nvSpPr>
      <dsp:spPr>
        <a:xfrm>
          <a:off x="5263735" y="3277262"/>
          <a:ext cx="1051616" cy="91440"/>
        </a:xfrm>
        <a:custGeom>
          <a:avLst/>
          <a:gdLst/>
          <a:ahLst/>
          <a:cxnLst/>
          <a:rect l="0" t="0" r="0" b="0"/>
          <a:pathLst>
            <a:path>
              <a:moveTo>
                <a:pt x="0" y="45720"/>
              </a:moveTo>
              <a:lnTo>
                <a:pt x="1051616" y="4572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43422-74FA-43CA-B07B-B7420AF5290B}">
      <dsp:nvSpPr>
        <dsp:cNvPr id="0" name=""/>
        <dsp:cNvSpPr/>
      </dsp:nvSpPr>
      <dsp:spPr>
        <a:xfrm>
          <a:off x="5263735" y="1062007"/>
          <a:ext cx="1051616" cy="2260975"/>
        </a:xfrm>
        <a:custGeom>
          <a:avLst/>
          <a:gdLst/>
          <a:ahLst/>
          <a:cxnLst/>
          <a:rect l="0" t="0" r="0" b="0"/>
          <a:pathLst>
            <a:path>
              <a:moveTo>
                <a:pt x="0" y="2260975"/>
              </a:moveTo>
              <a:lnTo>
                <a:pt x="525808" y="2260975"/>
              </a:lnTo>
              <a:lnTo>
                <a:pt x="525808" y="0"/>
              </a:lnTo>
              <a:lnTo>
                <a:pt x="1051616"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1BB69-96C3-464D-AD5E-269F72D8F2B9}">
      <dsp:nvSpPr>
        <dsp:cNvPr id="0" name=""/>
        <dsp:cNvSpPr/>
      </dsp:nvSpPr>
      <dsp:spPr>
        <a:xfrm>
          <a:off x="5653"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pt-PT" sz="4900" b="1" kern="1200" dirty="0" smtClean="0">
              <a:solidFill>
                <a:schemeClr val="tx1">
                  <a:lumMod val="75000"/>
                  <a:lumOff val="25000"/>
                </a:schemeClr>
              </a:solidFill>
              <a:effectLst>
                <a:outerShdw blurRad="38100" dist="38100" dir="2700000" algn="tl">
                  <a:srgbClr val="000000">
                    <a:alpha val="43137"/>
                  </a:srgbClr>
                </a:outerShdw>
              </a:effectLst>
            </a:rPr>
            <a:t>Diversidade cultural e Criatividade</a:t>
          </a:r>
          <a:endParaRPr lang="pt-PT" sz="4900" b="1" kern="1200" dirty="0">
            <a:solidFill>
              <a:schemeClr val="tx1">
                <a:lumMod val="75000"/>
                <a:lumOff val="25000"/>
              </a:schemeClr>
            </a:solidFill>
            <a:effectLst>
              <a:outerShdw blurRad="38100" dist="38100" dir="2700000" algn="tl">
                <a:srgbClr val="000000">
                  <a:alpha val="43137"/>
                </a:srgbClr>
              </a:outerShdw>
            </a:effectLst>
          </a:endParaRPr>
        </a:p>
      </dsp:txBody>
      <dsp:txXfrm>
        <a:off x="5653" y="2521125"/>
        <a:ext cx="5258081" cy="1603714"/>
      </dsp:txXfrm>
    </dsp:sp>
    <dsp:sp modelId="{C1CD0400-11BB-406D-B634-41CA18554709}">
      <dsp:nvSpPr>
        <dsp:cNvPr id="0" name=""/>
        <dsp:cNvSpPr/>
      </dsp:nvSpPr>
      <dsp:spPr>
        <a:xfrm>
          <a:off x="6315352" y="260149"/>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pt-PT" sz="3600" b="1" kern="1200" dirty="0" smtClean="0">
              <a:solidFill>
                <a:schemeClr val="tx1">
                  <a:lumMod val="75000"/>
                  <a:lumOff val="25000"/>
                </a:schemeClr>
              </a:solidFill>
              <a:effectLst>
                <a:outerShdw blurRad="38100" dist="38100" dir="2700000" algn="tl">
                  <a:srgbClr val="000000">
                    <a:alpha val="43137"/>
                  </a:srgbClr>
                </a:outerShdw>
              </a:effectLst>
            </a:rPr>
            <a:t>O património cultural como fonte de criatividade</a:t>
          </a:r>
          <a:endParaRPr lang="pt-PT" sz="36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60149"/>
        <a:ext cx="5258081" cy="1603714"/>
      </dsp:txXfrm>
    </dsp:sp>
    <dsp:sp modelId="{1F77C72A-3192-47C9-A847-FEAB32E349E2}">
      <dsp:nvSpPr>
        <dsp:cNvPr id="0" name=""/>
        <dsp:cNvSpPr/>
      </dsp:nvSpPr>
      <dsp:spPr>
        <a:xfrm>
          <a:off x="6315352"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PT" sz="3200" b="1" kern="1200" dirty="0" smtClean="0">
              <a:solidFill>
                <a:schemeClr val="tx1">
                  <a:lumMod val="75000"/>
                  <a:lumOff val="25000"/>
                </a:schemeClr>
              </a:solidFill>
              <a:effectLst>
                <a:outerShdw blurRad="38100" dist="38100" dir="2700000" algn="tl">
                  <a:srgbClr val="000000">
                    <a:alpha val="43137"/>
                  </a:srgbClr>
                </a:outerShdw>
              </a:effectLst>
            </a:rPr>
            <a:t>Os bens e serviços culturais como mercadorias de um tipo diferente</a:t>
          </a:r>
          <a:endParaRPr lang="pt-PT" sz="32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521125"/>
        <a:ext cx="5258081" cy="1603714"/>
      </dsp:txXfrm>
    </dsp:sp>
    <dsp:sp modelId="{1C244A29-C424-4A34-94FA-8D6B52B14C38}">
      <dsp:nvSpPr>
        <dsp:cNvPr id="0" name=""/>
        <dsp:cNvSpPr/>
      </dsp:nvSpPr>
      <dsp:spPr>
        <a:xfrm>
          <a:off x="6315352" y="4782100"/>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pt-PT" sz="4000" b="1" kern="1200" dirty="0" smtClean="0">
              <a:solidFill>
                <a:schemeClr val="tx1">
                  <a:lumMod val="75000"/>
                  <a:lumOff val="25000"/>
                </a:schemeClr>
              </a:solidFill>
              <a:effectLst>
                <a:outerShdw blurRad="38100" dist="38100" dir="2700000" algn="tl">
                  <a:srgbClr val="000000">
                    <a:alpha val="43137"/>
                  </a:srgbClr>
                </a:outerShdw>
              </a:effectLst>
            </a:rPr>
            <a:t>As políticas culturais como </a:t>
          </a:r>
          <a:r>
            <a:rPr lang="pt-PT" sz="4000" b="1" kern="1200" dirty="0" err="1" smtClean="0">
              <a:solidFill>
                <a:schemeClr val="tx1">
                  <a:lumMod val="75000"/>
                  <a:lumOff val="25000"/>
                </a:schemeClr>
              </a:solidFill>
              <a:effectLst>
                <a:outerShdw blurRad="38100" dist="38100" dir="2700000" algn="tl">
                  <a:srgbClr val="000000">
                    <a:alpha val="43137"/>
                  </a:srgbClr>
                </a:outerShdw>
              </a:effectLst>
            </a:rPr>
            <a:t>catalizadoras</a:t>
          </a:r>
          <a:r>
            <a:rPr lang="pt-PT" sz="4000" b="1" kern="1200" dirty="0" smtClean="0">
              <a:solidFill>
                <a:schemeClr val="tx1">
                  <a:lumMod val="75000"/>
                  <a:lumOff val="25000"/>
                </a:schemeClr>
              </a:solidFill>
              <a:effectLst>
                <a:outerShdw blurRad="38100" dist="38100" dir="2700000" algn="tl">
                  <a:srgbClr val="000000">
                    <a:alpha val="43137"/>
                  </a:srgbClr>
                </a:outerShdw>
              </a:effectLst>
            </a:rPr>
            <a:t> de criatividade</a:t>
          </a:r>
          <a:endParaRPr lang="pt-PT" sz="40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4782100"/>
        <a:ext cx="5258081" cy="1603714"/>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C17D4A-6910-43E6-9D03-F390FE4D25B5}">
      <dsp:nvSpPr>
        <dsp:cNvPr id="0" name=""/>
        <dsp:cNvSpPr/>
      </dsp:nvSpPr>
      <dsp:spPr>
        <a:xfrm>
          <a:off x="5263735" y="3322982"/>
          <a:ext cx="1051616" cy="2260975"/>
        </a:xfrm>
        <a:custGeom>
          <a:avLst/>
          <a:gdLst/>
          <a:ahLst/>
          <a:cxnLst/>
          <a:rect l="0" t="0" r="0" b="0"/>
          <a:pathLst>
            <a:path>
              <a:moveTo>
                <a:pt x="0" y="0"/>
              </a:moveTo>
              <a:lnTo>
                <a:pt x="525808" y="0"/>
              </a:lnTo>
              <a:lnTo>
                <a:pt x="525808" y="2260975"/>
              </a:lnTo>
              <a:lnTo>
                <a:pt x="1051616" y="2260975"/>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4B35A1-F387-4E71-A089-23589F7A6203}">
      <dsp:nvSpPr>
        <dsp:cNvPr id="0" name=""/>
        <dsp:cNvSpPr/>
      </dsp:nvSpPr>
      <dsp:spPr>
        <a:xfrm>
          <a:off x="5263735" y="3277262"/>
          <a:ext cx="1051616" cy="91440"/>
        </a:xfrm>
        <a:custGeom>
          <a:avLst/>
          <a:gdLst/>
          <a:ahLst/>
          <a:cxnLst/>
          <a:rect l="0" t="0" r="0" b="0"/>
          <a:pathLst>
            <a:path>
              <a:moveTo>
                <a:pt x="0" y="45720"/>
              </a:moveTo>
              <a:lnTo>
                <a:pt x="1051616" y="4572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43422-74FA-43CA-B07B-B7420AF5290B}">
      <dsp:nvSpPr>
        <dsp:cNvPr id="0" name=""/>
        <dsp:cNvSpPr/>
      </dsp:nvSpPr>
      <dsp:spPr>
        <a:xfrm>
          <a:off x="5263735" y="1062007"/>
          <a:ext cx="1051616" cy="2260975"/>
        </a:xfrm>
        <a:custGeom>
          <a:avLst/>
          <a:gdLst/>
          <a:ahLst/>
          <a:cxnLst/>
          <a:rect l="0" t="0" r="0" b="0"/>
          <a:pathLst>
            <a:path>
              <a:moveTo>
                <a:pt x="0" y="2260975"/>
              </a:moveTo>
              <a:lnTo>
                <a:pt x="525808" y="2260975"/>
              </a:lnTo>
              <a:lnTo>
                <a:pt x="525808" y="0"/>
              </a:lnTo>
              <a:lnTo>
                <a:pt x="1051616"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1BB69-96C3-464D-AD5E-269F72D8F2B9}">
      <dsp:nvSpPr>
        <dsp:cNvPr id="0" name=""/>
        <dsp:cNvSpPr/>
      </dsp:nvSpPr>
      <dsp:spPr>
        <a:xfrm>
          <a:off x="5653"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pt-PT" sz="3700" b="1" kern="1200" dirty="0" smtClean="0">
              <a:solidFill>
                <a:schemeClr val="tx1">
                  <a:lumMod val="75000"/>
                  <a:lumOff val="25000"/>
                </a:schemeClr>
              </a:solidFill>
              <a:effectLst>
                <a:outerShdw blurRad="38100" dist="38100" dir="2700000" algn="tl">
                  <a:srgbClr val="000000">
                    <a:alpha val="43137"/>
                  </a:srgbClr>
                </a:outerShdw>
              </a:effectLst>
            </a:rPr>
            <a:t>Diversidade cultural e solidariedade internacional</a:t>
          </a:r>
          <a:endParaRPr lang="pt-PT" sz="3700" b="1" kern="1200" dirty="0">
            <a:solidFill>
              <a:schemeClr val="tx1">
                <a:lumMod val="75000"/>
                <a:lumOff val="25000"/>
              </a:schemeClr>
            </a:solidFill>
            <a:effectLst>
              <a:outerShdw blurRad="38100" dist="38100" dir="2700000" algn="tl">
                <a:srgbClr val="000000">
                  <a:alpha val="43137"/>
                </a:srgbClr>
              </a:outerShdw>
            </a:effectLst>
          </a:endParaRPr>
        </a:p>
      </dsp:txBody>
      <dsp:txXfrm>
        <a:off x="5653" y="2521125"/>
        <a:ext cx="5258081" cy="1603714"/>
      </dsp:txXfrm>
    </dsp:sp>
    <dsp:sp modelId="{C1CD0400-11BB-406D-B634-41CA18554709}">
      <dsp:nvSpPr>
        <dsp:cNvPr id="0" name=""/>
        <dsp:cNvSpPr/>
      </dsp:nvSpPr>
      <dsp:spPr>
        <a:xfrm>
          <a:off x="6315352" y="260149"/>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pt-PT" sz="3600" b="1" kern="1200" dirty="0" smtClean="0">
              <a:solidFill>
                <a:schemeClr val="tx1">
                  <a:lumMod val="75000"/>
                  <a:lumOff val="25000"/>
                </a:schemeClr>
              </a:solidFill>
              <a:effectLst>
                <a:outerShdw blurRad="38100" dist="38100" dir="2700000" algn="tl">
                  <a:srgbClr val="000000">
                    <a:alpha val="43137"/>
                  </a:srgbClr>
                </a:outerShdw>
              </a:effectLst>
            </a:rPr>
            <a:t>Reforço das capacidades de criação e de divulgação à escala mundial</a:t>
          </a:r>
          <a:endParaRPr lang="pt-PT" sz="36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60149"/>
        <a:ext cx="5258081" cy="1603714"/>
      </dsp:txXfrm>
    </dsp:sp>
    <dsp:sp modelId="{1F77C72A-3192-47C9-A847-FEAB32E349E2}">
      <dsp:nvSpPr>
        <dsp:cNvPr id="0" name=""/>
        <dsp:cNvSpPr/>
      </dsp:nvSpPr>
      <dsp:spPr>
        <a:xfrm>
          <a:off x="6315352" y="2521125"/>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pt-PT" sz="3200" b="1" kern="1200" dirty="0" smtClean="0">
              <a:solidFill>
                <a:schemeClr val="tx1">
                  <a:lumMod val="75000"/>
                  <a:lumOff val="25000"/>
                </a:schemeClr>
              </a:solidFill>
              <a:effectLst>
                <a:outerShdw blurRad="38100" dist="38100" dir="2700000" algn="tl">
                  <a:srgbClr val="000000">
                    <a:alpha val="43137"/>
                  </a:srgbClr>
                </a:outerShdw>
              </a:effectLst>
            </a:rPr>
            <a:t>Estabelecimento de parcerias entre o setor público, o privado e a sociedade civil</a:t>
          </a:r>
          <a:endParaRPr lang="pt-PT" sz="32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2521125"/>
        <a:ext cx="5258081" cy="1603714"/>
      </dsp:txXfrm>
    </dsp:sp>
    <dsp:sp modelId="{1C244A29-C424-4A34-94FA-8D6B52B14C38}">
      <dsp:nvSpPr>
        <dsp:cNvPr id="0" name=""/>
        <dsp:cNvSpPr/>
      </dsp:nvSpPr>
      <dsp:spPr>
        <a:xfrm>
          <a:off x="6315352" y="4782100"/>
          <a:ext cx="5258081" cy="160371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pt-PT" sz="2800" b="1" kern="1200" dirty="0" smtClean="0">
              <a:solidFill>
                <a:schemeClr val="tx1">
                  <a:lumMod val="75000"/>
                  <a:lumOff val="25000"/>
                </a:schemeClr>
              </a:solidFill>
              <a:effectLst>
                <a:outerShdw blurRad="38100" dist="38100" dir="2700000" algn="tl">
                  <a:srgbClr val="000000">
                    <a:alpha val="43137"/>
                  </a:srgbClr>
                </a:outerShdw>
              </a:effectLst>
            </a:rPr>
            <a:t>O papel da UNESCO como instituição responsável pela implementação de ações que garantam estes princípios</a:t>
          </a:r>
          <a:endParaRPr lang="pt-PT" sz="4000" b="1" kern="1200" dirty="0">
            <a:solidFill>
              <a:schemeClr val="tx1">
                <a:lumMod val="75000"/>
                <a:lumOff val="25000"/>
              </a:schemeClr>
            </a:solidFill>
            <a:effectLst>
              <a:outerShdw blurRad="38100" dist="38100" dir="2700000" algn="tl">
                <a:srgbClr val="000000">
                  <a:alpha val="43137"/>
                </a:srgbClr>
              </a:outerShdw>
            </a:effectLst>
          </a:endParaRPr>
        </a:p>
      </dsp:txBody>
      <dsp:txXfrm>
        <a:off x="6315352" y="4782100"/>
        <a:ext cx="5258081" cy="160371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C5EFB-AC05-459E-89BA-32452A279A00}" type="datetimeFigureOut">
              <a:rPr lang="pt-PT" smtClean="0"/>
              <a:pPr/>
              <a:t>26-05-2021</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533034-2999-4B9A-8F4C-655B12F01D26}" type="slidenum">
              <a:rPr lang="pt-PT" smtClean="0"/>
              <a:pPr/>
              <a:t>‹nº›</a:t>
            </a:fld>
            <a:endParaRPr lang="pt-PT"/>
          </a:p>
        </p:txBody>
      </p:sp>
    </p:spTree>
    <p:extLst>
      <p:ext uri="{BB962C8B-B14F-4D97-AF65-F5344CB8AC3E}">
        <p14:creationId xmlns:p14="http://schemas.microsoft.com/office/powerpoint/2010/main" xmlns="" val="137158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O Projeto é da iniciativa dos Diretores de todas as Escolas iniciou-se em 2019. Este ano para além dos 3 eixos fundamentais, juntámos 3 novas áreas de Foco que foram distribuidas pelas Escolas- na Organização Pedagógica estão a trabalhar 7 Escolas e na Inclusão e Muticulturalidade 8. As propostas de cada SubGrupo de Trabalho são debatidas , aprovadas e implementadas por todos (+/-  1/2m)</a:t>
            </a:r>
          </a:p>
        </p:txBody>
      </p:sp>
      <p:sp>
        <p:nvSpPr>
          <p:cNvPr id="4" name="Slide Number Placeholder 3"/>
          <p:cNvSpPr>
            <a:spLocks noGrp="1"/>
          </p:cNvSpPr>
          <p:nvPr>
            <p:ph type="sldNum" sz="quarter" idx="5"/>
          </p:nvPr>
        </p:nvSpPr>
        <p:spPr/>
        <p:txBody>
          <a:bodyPr/>
          <a:lstStyle/>
          <a:p>
            <a:fld id="{92533034-2999-4B9A-8F4C-655B12F01D26}" type="slidenum">
              <a:rPr lang="pt-PT" smtClean="0"/>
              <a:pPr/>
              <a:t>2</a:t>
            </a:fld>
            <a:endParaRPr lang="pt-PT"/>
          </a:p>
        </p:txBody>
      </p:sp>
    </p:spTree>
    <p:extLst>
      <p:ext uri="{BB962C8B-B14F-4D97-AF65-F5344CB8AC3E}">
        <p14:creationId xmlns:p14="http://schemas.microsoft.com/office/powerpoint/2010/main" xmlns="" val="274755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No Projeto Inclusão e Culturalidade os grandes objetivos são..... E estão a ser organizadas e preparadas vária iniciativas em torno de 4 grandes áreas ........ O dia de hoje é um exemplo de umas das iniciativas ... Passa slide (+/- 3 minutos)</a:t>
            </a:r>
          </a:p>
        </p:txBody>
      </p:sp>
      <p:sp>
        <p:nvSpPr>
          <p:cNvPr id="4" name="Slide Number Placeholder 3"/>
          <p:cNvSpPr>
            <a:spLocks noGrp="1"/>
          </p:cNvSpPr>
          <p:nvPr>
            <p:ph type="sldNum" sz="quarter" idx="5"/>
          </p:nvPr>
        </p:nvSpPr>
        <p:spPr/>
        <p:txBody>
          <a:bodyPr/>
          <a:lstStyle/>
          <a:p>
            <a:fld id="{92533034-2999-4B9A-8F4C-655B12F01D26}" type="slidenum">
              <a:rPr lang="pt-PT" smtClean="0"/>
              <a:pPr/>
              <a:t>3</a:t>
            </a:fld>
            <a:endParaRPr lang="pt-PT"/>
          </a:p>
        </p:txBody>
      </p:sp>
    </p:spTree>
    <p:extLst>
      <p:ext uri="{BB962C8B-B14F-4D97-AF65-F5344CB8AC3E}">
        <p14:creationId xmlns:p14="http://schemas.microsoft.com/office/powerpoint/2010/main" xmlns="" val="236638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Algumas das iniciativas comuns que estão a decorrer, são Faixas, Mascaras, Debates .. E as Escolas estão a ser visitadas por vários convidados da comunidade local e das estruturas do Ministério da Educação (+/- 1 minuto) ... “vamos ver agora alguns dados estatisticos sobre a Multiculturalidade no Concelho ...passagem</a:t>
            </a:r>
          </a:p>
        </p:txBody>
      </p:sp>
      <p:sp>
        <p:nvSpPr>
          <p:cNvPr id="4" name="Slide Number Placeholder 3"/>
          <p:cNvSpPr>
            <a:spLocks noGrp="1"/>
          </p:cNvSpPr>
          <p:nvPr>
            <p:ph type="sldNum" sz="quarter" idx="5"/>
          </p:nvPr>
        </p:nvSpPr>
        <p:spPr/>
        <p:txBody>
          <a:bodyPr/>
          <a:lstStyle/>
          <a:p>
            <a:fld id="{92533034-2999-4B9A-8F4C-655B12F01D26}" type="slidenum">
              <a:rPr lang="pt-PT" smtClean="0"/>
              <a:pPr/>
              <a:t>4</a:t>
            </a:fld>
            <a:endParaRPr lang="pt-PT"/>
          </a:p>
        </p:txBody>
      </p:sp>
    </p:spTree>
    <p:extLst>
      <p:ext uri="{BB962C8B-B14F-4D97-AF65-F5344CB8AC3E}">
        <p14:creationId xmlns:p14="http://schemas.microsoft.com/office/powerpoint/2010/main" xmlns="" val="531314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Nas Escolas Públicas do Concelho de Almada estudam 2,532 Alunos estrangeiros, representando 11% do total de Alunos. São 55 os Países presentes, incluindo Portugal, e 22 as Linguas faladas em todas as Escolas. Temos alunos oriundos de todos os Continentes, mas destacando-se, pela sua representatividade , no Continente Americano o Brasil que representa x% do total de Estrangeiro, no Continente Africano, os Paises da CPLP , que representam % e finalmente o continente Asiático, os Alunos oriundos da China, Nepal e Paquistão que já representam X%. Do continente Europeu são os Alunos dos Paises de Leste – Romenia, Russia, Ucrania, Polónia e Bulgária que têm maior expressão</a:t>
            </a:r>
          </a:p>
        </p:txBody>
      </p:sp>
      <p:sp>
        <p:nvSpPr>
          <p:cNvPr id="4" name="Slide Number Placeholder 3"/>
          <p:cNvSpPr>
            <a:spLocks noGrp="1"/>
          </p:cNvSpPr>
          <p:nvPr>
            <p:ph type="sldNum" sz="quarter" idx="5"/>
          </p:nvPr>
        </p:nvSpPr>
        <p:spPr/>
        <p:txBody>
          <a:bodyPr/>
          <a:lstStyle/>
          <a:p>
            <a:fld id="{92533034-2999-4B9A-8F4C-655B12F01D26}" type="slidenum">
              <a:rPr lang="pt-PT" smtClean="0"/>
              <a:pPr/>
              <a:t>5</a:t>
            </a:fld>
            <a:endParaRPr lang="pt-PT"/>
          </a:p>
        </p:txBody>
      </p:sp>
    </p:spTree>
    <p:extLst>
      <p:ext uri="{BB962C8B-B14F-4D97-AF65-F5344CB8AC3E}">
        <p14:creationId xmlns:p14="http://schemas.microsoft.com/office/powerpoint/2010/main" xmlns="" val="405601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 comunidade Brasileira é, em todos os niveis de Ensino  a que tem maior presença, representando 51,5% do total de Alunos estrangeiros. Do Pré-Escolar ao 2º Ciclos as Comunidades do Paquistão tem vindo a ganhar expressão.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533034-2999-4B9A-8F4C-655B12F01D26}"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28834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Muito embora com uma % global no Concelho de 11%, verificamos uma grande variabilidade da presença de alunos estrangeiros nas diferentes Escolas. De um minimo de 6% nas Escolas de cccccc e até ao máximo de 25% no AE Trafaria, seguido de perto pelo AE Monte Caparica e Ruy Luis Gomes 23 e 22%</a:t>
            </a:r>
          </a:p>
        </p:txBody>
      </p:sp>
      <p:sp>
        <p:nvSpPr>
          <p:cNvPr id="4" name="Slide Number Placeholder 3"/>
          <p:cNvSpPr>
            <a:spLocks noGrp="1"/>
          </p:cNvSpPr>
          <p:nvPr>
            <p:ph type="sldNum" sz="quarter" idx="5"/>
          </p:nvPr>
        </p:nvSpPr>
        <p:spPr/>
        <p:txBody>
          <a:bodyPr/>
          <a:lstStyle/>
          <a:p>
            <a:fld id="{92533034-2999-4B9A-8F4C-655B12F01D26}" type="slidenum">
              <a:rPr lang="pt-PT" smtClean="0"/>
              <a:pPr/>
              <a:t>7</a:t>
            </a:fld>
            <a:endParaRPr lang="pt-PT"/>
          </a:p>
        </p:txBody>
      </p:sp>
    </p:spTree>
    <p:extLst>
      <p:ext uri="{BB962C8B-B14F-4D97-AF65-F5344CB8AC3E}">
        <p14:creationId xmlns:p14="http://schemas.microsoft.com/office/powerpoint/2010/main" xmlns="" val="354346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 distribuição de Alunos estrangeiros pelos vários niveis de ensino e ciclo ronda os 10/11% , à exceção do Ensino Profissional onde atinge 14,4%. Estes valores atingem diferenlas significativa como por exemplo no AE da Caparica onde  46% dos Alunos do Secundário são estrangeiros</a:t>
            </a:r>
          </a:p>
        </p:txBody>
      </p:sp>
      <p:sp>
        <p:nvSpPr>
          <p:cNvPr id="4" name="Slide Number Placeholder 3"/>
          <p:cNvSpPr>
            <a:spLocks noGrp="1"/>
          </p:cNvSpPr>
          <p:nvPr>
            <p:ph type="sldNum" sz="quarter" idx="5"/>
          </p:nvPr>
        </p:nvSpPr>
        <p:spPr/>
        <p:txBody>
          <a:bodyPr/>
          <a:lstStyle/>
          <a:p>
            <a:fld id="{92533034-2999-4B9A-8F4C-655B12F01D26}" type="slidenum">
              <a:rPr lang="pt-PT" smtClean="0"/>
              <a:pPr/>
              <a:t>8</a:t>
            </a:fld>
            <a:endParaRPr lang="pt-PT"/>
          </a:p>
        </p:txBody>
      </p:sp>
    </p:spTree>
    <p:extLst>
      <p:ext uri="{BB962C8B-B14F-4D97-AF65-F5344CB8AC3E}">
        <p14:creationId xmlns:p14="http://schemas.microsoft.com/office/powerpoint/2010/main" xmlns="" val="228696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PT" dirty="0"/>
          </a:p>
        </p:txBody>
      </p:sp>
      <p:sp>
        <p:nvSpPr>
          <p:cNvPr id="4" name="Espaço Reservado para Número de Slide 3"/>
          <p:cNvSpPr>
            <a:spLocks noGrp="1"/>
          </p:cNvSpPr>
          <p:nvPr>
            <p:ph type="sldNum" sz="quarter" idx="5"/>
          </p:nvPr>
        </p:nvSpPr>
        <p:spPr/>
        <p:txBody>
          <a:bodyPr/>
          <a:lstStyle/>
          <a:p>
            <a:fld id="{92533034-2999-4B9A-8F4C-655B12F01D26}" type="slidenum">
              <a:rPr lang="pt-PT" smtClean="0"/>
              <a:pPr/>
              <a:t>9</a:t>
            </a:fld>
            <a:endParaRPr lang="pt-PT"/>
          </a:p>
        </p:txBody>
      </p:sp>
    </p:spTree>
    <p:extLst>
      <p:ext uri="{BB962C8B-B14F-4D97-AF65-F5344CB8AC3E}">
        <p14:creationId xmlns:p14="http://schemas.microsoft.com/office/powerpoint/2010/main" xmlns="" val="321252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pPr/>
              <a:t>5/26/2021</a:t>
            </a:fld>
            <a:endParaRPr lang="en-US" dirty="0"/>
          </a:p>
        </p:txBody>
      </p:sp>
      <p:sp>
        <p:nvSpPr>
          <p:cNvPr id="5" name="Footer Placeholder 4">
            <a:extLst>
              <a:ext uri="{FF2B5EF4-FFF2-40B4-BE49-F238E27FC236}">
                <a16:creationId xmlns=""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pPr/>
              <a:t>‹nº›</a:t>
            </a:fld>
            <a:endParaRPr lang="en-US"/>
          </a:p>
        </p:txBody>
      </p:sp>
    </p:spTree>
    <p:extLst>
      <p:ext uri="{BB962C8B-B14F-4D97-AF65-F5344CB8AC3E}">
        <p14:creationId xmlns:p14="http://schemas.microsoft.com/office/powerpoint/2010/main" xmlns="" val="3182726904"/>
      </p:ext>
    </p:extLst>
  </p:cSld>
  <p:clrMapOvr>
    <a:masterClrMapping/>
  </p:clrMapOvr>
  <p:transition advClick="0" advTm="1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5" name="Footer Placeholder 4">
            <a:extLst>
              <a:ext uri="{FF2B5EF4-FFF2-40B4-BE49-F238E27FC236}">
                <a16:creationId xmlns=""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pPr/>
              <a:t>‹nº›</a:t>
            </a:fld>
            <a:endParaRPr lang="en-US"/>
          </a:p>
        </p:txBody>
      </p:sp>
    </p:spTree>
    <p:extLst>
      <p:ext uri="{BB962C8B-B14F-4D97-AF65-F5344CB8AC3E}">
        <p14:creationId xmlns:p14="http://schemas.microsoft.com/office/powerpoint/2010/main" xmlns="" val="2874857221"/>
      </p:ext>
    </p:extLst>
  </p:cSld>
  <p:clrMapOvr>
    <a:masterClrMapping/>
  </p:clrMapOvr>
  <p:transition advClick="0" advTm="1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5" name="Footer Placeholder 4">
            <a:extLst>
              <a:ext uri="{FF2B5EF4-FFF2-40B4-BE49-F238E27FC236}">
                <a16:creationId xmlns=""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pPr/>
              <a:t>‹nº›</a:t>
            </a:fld>
            <a:endParaRPr lang="en-US"/>
          </a:p>
        </p:txBody>
      </p:sp>
    </p:spTree>
    <p:extLst>
      <p:ext uri="{BB962C8B-B14F-4D97-AF65-F5344CB8AC3E}">
        <p14:creationId xmlns:p14="http://schemas.microsoft.com/office/powerpoint/2010/main" xmlns="" val="2940141810"/>
      </p:ext>
    </p:extLst>
  </p:cSld>
  <p:clrMapOvr>
    <a:masterClrMapping/>
  </p:clrMapOvr>
  <p:transition advClick="0" advTm="1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460D120-1C95-4DD9-A695-C083ECA0D2D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 xmlns:a16="http://schemas.microsoft.com/office/drawing/2014/main" id="{D8B4D485-FB62-4F0B-BB12-115E4CDE6F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 xmlns:a16="http://schemas.microsoft.com/office/drawing/2014/main" id="{FE660372-52BE-4B5F-82AC-6029E8370D94}"/>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5" name="Marcador de Posição do Rodapé 4">
            <a:extLst>
              <a:ext uri="{FF2B5EF4-FFF2-40B4-BE49-F238E27FC236}">
                <a16:creationId xmlns="" xmlns:a16="http://schemas.microsoft.com/office/drawing/2014/main" id="{70A58FE5-962F-4C80-AFA9-CED96E21E5F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 xmlns:a16="http://schemas.microsoft.com/office/drawing/2014/main" id="{A069FE4D-E164-4E38-9E49-E4B7E70C9EC2}"/>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2379094875"/>
      </p:ext>
    </p:extLst>
  </p:cSld>
  <p:clrMapOvr>
    <a:masterClrMapping/>
  </p:clrMapOvr>
  <p:transition advClick="0" advTm="1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31059CB-A8E8-4AFA-82F8-250EBFB0EE33}"/>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 xmlns:a16="http://schemas.microsoft.com/office/drawing/2014/main" id="{BCB0B92C-A8A7-4733-97AF-8277E1F8715C}"/>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 xmlns:a16="http://schemas.microsoft.com/office/drawing/2014/main" id="{446C6B7B-6265-42B2-A344-5E39738A2600}"/>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5" name="Marcador de Posição do Rodapé 4">
            <a:extLst>
              <a:ext uri="{FF2B5EF4-FFF2-40B4-BE49-F238E27FC236}">
                <a16:creationId xmlns="" xmlns:a16="http://schemas.microsoft.com/office/drawing/2014/main" id="{ECA17F72-C525-47AC-9053-0B0B5F027DE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 xmlns:a16="http://schemas.microsoft.com/office/drawing/2014/main" id="{E905902E-5EBE-4992-A589-838CE7766B58}"/>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4200483519"/>
      </p:ext>
    </p:extLst>
  </p:cSld>
  <p:clrMapOvr>
    <a:masterClrMapping/>
  </p:clrMapOvr>
  <p:transition advClick="0" advTm="15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7A9C33C-AD82-4E22-85B8-745E35EF608C}"/>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 xmlns:a16="http://schemas.microsoft.com/office/drawing/2014/main" id="{7BAD149C-936F-4BF4-9203-75F02AC9F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 xmlns:a16="http://schemas.microsoft.com/office/drawing/2014/main" id="{42801F8B-5139-4B2A-892B-FFF9691FA1FB}"/>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5" name="Marcador de Posição do Rodapé 4">
            <a:extLst>
              <a:ext uri="{FF2B5EF4-FFF2-40B4-BE49-F238E27FC236}">
                <a16:creationId xmlns="" xmlns:a16="http://schemas.microsoft.com/office/drawing/2014/main" id="{8919EE0C-0C8B-4B58-8650-C1552DF79844}"/>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 xmlns:a16="http://schemas.microsoft.com/office/drawing/2014/main" id="{03E787B2-E22E-4D7E-8581-6A155A781E05}"/>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3598017765"/>
      </p:ext>
    </p:extLst>
  </p:cSld>
  <p:clrMapOvr>
    <a:masterClrMapping/>
  </p:clrMapOvr>
  <p:transition advClick="0" advTm="15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87BCC8B-328B-41AC-A65B-6C766F43F88B}"/>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 xmlns:a16="http://schemas.microsoft.com/office/drawing/2014/main" id="{B22CE58F-3EE3-46CF-B2FE-AA60EE24DA8F}"/>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 xmlns:a16="http://schemas.microsoft.com/office/drawing/2014/main" id="{0188D0BD-F94A-4B37-A861-318508353FB1}"/>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 xmlns:a16="http://schemas.microsoft.com/office/drawing/2014/main" id="{F20F8556-E0C3-4C53-96AD-1747FCEB0685}"/>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6" name="Marcador de Posição do Rodapé 5">
            <a:extLst>
              <a:ext uri="{FF2B5EF4-FFF2-40B4-BE49-F238E27FC236}">
                <a16:creationId xmlns="" xmlns:a16="http://schemas.microsoft.com/office/drawing/2014/main" id="{D9B745D3-91C9-47A4-A02A-C9E45BD99EA6}"/>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 xmlns:a16="http://schemas.microsoft.com/office/drawing/2014/main" id="{69D67E26-549F-4A56-ACCF-07146D684B7A}"/>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1757342636"/>
      </p:ext>
    </p:extLst>
  </p:cSld>
  <p:clrMapOvr>
    <a:masterClrMapping/>
  </p:clrMapOvr>
  <p:transition advClick="0" advTm="15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F118753-D612-460F-9379-318903E2336A}"/>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 xmlns:a16="http://schemas.microsoft.com/office/drawing/2014/main" id="{63EF3AF6-6BA7-40A4-A143-997102051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 xmlns:a16="http://schemas.microsoft.com/office/drawing/2014/main" id="{21060586-A9A0-4654-93B0-EA1D53F1E992}"/>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 xmlns:a16="http://schemas.microsoft.com/office/drawing/2014/main" id="{BD893188-2DC9-4E6F-8686-E4AE23A2A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 xmlns:a16="http://schemas.microsoft.com/office/drawing/2014/main" id="{24EABB9F-DDA4-45DB-B853-7C32DEDACA1F}"/>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 xmlns:a16="http://schemas.microsoft.com/office/drawing/2014/main" id="{0E16B4FF-8C58-4284-81C6-E31855B77885}"/>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8" name="Marcador de Posição do Rodapé 7">
            <a:extLst>
              <a:ext uri="{FF2B5EF4-FFF2-40B4-BE49-F238E27FC236}">
                <a16:creationId xmlns="" xmlns:a16="http://schemas.microsoft.com/office/drawing/2014/main" id="{AE0917F1-C45A-4BD3-851C-A044738CBC35}"/>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 xmlns:a16="http://schemas.microsoft.com/office/drawing/2014/main" id="{A4385F6D-9C30-4920-B3D1-7DD795C60DEC}"/>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2006781370"/>
      </p:ext>
    </p:extLst>
  </p:cSld>
  <p:clrMapOvr>
    <a:masterClrMapping/>
  </p:clrMapOvr>
  <p:transition advClick="0" advTm="15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992D6C6-5F06-4132-8312-2CC919734F0B}"/>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 xmlns:a16="http://schemas.microsoft.com/office/drawing/2014/main" id="{7F74C323-F469-41F0-A437-BA2DDDF312BF}"/>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4" name="Marcador de Posição do Rodapé 3">
            <a:extLst>
              <a:ext uri="{FF2B5EF4-FFF2-40B4-BE49-F238E27FC236}">
                <a16:creationId xmlns="" xmlns:a16="http://schemas.microsoft.com/office/drawing/2014/main" id="{075F9714-F67E-4190-9971-6CC3B6DB6A7A}"/>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 xmlns:a16="http://schemas.microsoft.com/office/drawing/2014/main" id="{CF1973E4-61D4-48AE-94B0-AA94FCF80AAB}"/>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3079839435"/>
      </p:ext>
    </p:extLst>
  </p:cSld>
  <p:clrMapOvr>
    <a:masterClrMapping/>
  </p:clrMapOvr>
  <p:transition advClick="0" advTm="15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 xmlns:a16="http://schemas.microsoft.com/office/drawing/2014/main" id="{C8697CAB-DA02-4599-8838-48B1685E0F13}"/>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3" name="Marcador de Posição do Rodapé 2">
            <a:extLst>
              <a:ext uri="{FF2B5EF4-FFF2-40B4-BE49-F238E27FC236}">
                <a16:creationId xmlns="" xmlns:a16="http://schemas.microsoft.com/office/drawing/2014/main" id="{590CFADD-B7DA-426C-A9BA-4CB07896BB45}"/>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 xmlns:a16="http://schemas.microsoft.com/office/drawing/2014/main" id="{19650EF7-4CCD-43DE-B1BB-B846F239D4A9}"/>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3268314707"/>
      </p:ext>
    </p:extLst>
  </p:cSld>
  <p:clrMapOvr>
    <a:masterClrMapping/>
  </p:clrMapOvr>
  <p:transition advClick="0" advTm="15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CC11F67-51B4-4240-854C-9E32D040A8E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 xmlns:a16="http://schemas.microsoft.com/office/drawing/2014/main" id="{8279B50D-1295-43E5-9D9C-5B3327AF8E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 xmlns:a16="http://schemas.microsoft.com/office/drawing/2014/main" id="{AE115474-CDE4-4C93-91CC-3DE71872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 xmlns:a16="http://schemas.microsoft.com/office/drawing/2014/main" id="{5B65E82E-C3AD-4148-A38F-1D890DBDBB18}"/>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6" name="Marcador de Posição do Rodapé 5">
            <a:extLst>
              <a:ext uri="{FF2B5EF4-FFF2-40B4-BE49-F238E27FC236}">
                <a16:creationId xmlns="" xmlns:a16="http://schemas.microsoft.com/office/drawing/2014/main" id="{61281FFC-C3C9-4D54-ADA9-B1D74E9C533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 xmlns:a16="http://schemas.microsoft.com/office/drawing/2014/main" id="{3B2E1EA1-DEC2-45EE-AEAB-5FAC0859FCA6}"/>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3890560915"/>
      </p:ext>
    </p:extLst>
  </p:cSld>
  <p:clrMapOvr>
    <a:masterClrMapping/>
  </p:clrMapOvr>
  <p:transition advClick="0" advTm="1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5" name="Footer Placeholder 4">
            <a:extLst>
              <a:ext uri="{FF2B5EF4-FFF2-40B4-BE49-F238E27FC236}">
                <a16:creationId xmlns=""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8" name="Rectangle 7" descr="Tag=AccentColor&#10;Flavor=Light&#10;Target=FillAndLine">
            <a:extLst>
              <a:ext uri="{FF2B5EF4-FFF2-40B4-BE49-F238E27FC236}">
                <a16:creationId xmlns=""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827968051"/>
      </p:ext>
    </p:extLst>
  </p:cSld>
  <p:clrMapOvr>
    <a:masterClrMapping/>
  </p:clrMapOvr>
  <p:transition advClick="0" advTm="1500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011A187-68BE-414F-AC76-E38B111D3B4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 xmlns:a16="http://schemas.microsoft.com/office/drawing/2014/main" id="{49AB4F92-8390-43AE-934D-08B0DDF3A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 xmlns:a16="http://schemas.microsoft.com/office/drawing/2014/main" id="{66EA1916-4423-47F8-A5E1-5D8488EEA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 xmlns:a16="http://schemas.microsoft.com/office/drawing/2014/main" id="{4F2F5811-7A3B-4680-9BD3-EC8BE6C5A671}"/>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6" name="Marcador de Posição do Rodapé 5">
            <a:extLst>
              <a:ext uri="{FF2B5EF4-FFF2-40B4-BE49-F238E27FC236}">
                <a16:creationId xmlns="" xmlns:a16="http://schemas.microsoft.com/office/drawing/2014/main" id="{4F011B4C-4A5B-440D-BB43-493F88839F0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 xmlns:a16="http://schemas.microsoft.com/office/drawing/2014/main" id="{61518FD6-83DA-4840-8412-8F19569BEB64}"/>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471683761"/>
      </p:ext>
    </p:extLst>
  </p:cSld>
  <p:clrMapOvr>
    <a:masterClrMapping/>
  </p:clrMapOvr>
  <p:transition advClick="0" advTm="15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76A72C7-799E-4C1D-9386-F96DDCAC0F21}"/>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 xmlns:a16="http://schemas.microsoft.com/office/drawing/2014/main" id="{49D974A3-FF08-406D-B7AD-CF24F403A474}"/>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 xmlns:a16="http://schemas.microsoft.com/office/drawing/2014/main" id="{E09DC446-0E48-491C-99FA-88D0E5D24D32}"/>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5" name="Marcador de Posição do Rodapé 4">
            <a:extLst>
              <a:ext uri="{FF2B5EF4-FFF2-40B4-BE49-F238E27FC236}">
                <a16:creationId xmlns="" xmlns:a16="http://schemas.microsoft.com/office/drawing/2014/main" id="{1440715C-59B4-4ED0-AC5D-5378CB82B00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 xmlns:a16="http://schemas.microsoft.com/office/drawing/2014/main" id="{8B5727A2-9013-4B4B-8EB0-92CED1844B9F}"/>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658949840"/>
      </p:ext>
    </p:extLst>
  </p:cSld>
  <p:clrMapOvr>
    <a:masterClrMapping/>
  </p:clrMapOvr>
  <p:transition advClick="0" advTm="15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59D1C86F-D52F-4126-9E3C-65F47D6B4D9E}"/>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 xmlns:a16="http://schemas.microsoft.com/office/drawing/2014/main" id="{9C061296-8DE2-45D4-9DAB-F5A2B903D4C7}"/>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 xmlns:a16="http://schemas.microsoft.com/office/drawing/2014/main" id="{A759D2F2-95C2-4CE7-AFFA-3B19548308E7}"/>
              </a:ext>
            </a:extLst>
          </p:cNvPr>
          <p:cNvSpPr>
            <a:spLocks noGrp="1"/>
          </p:cNvSpPr>
          <p:nvPr>
            <p:ph type="dt" sz="half" idx="10"/>
          </p:nvPr>
        </p:nvSpPr>
        <p:spPr/>
        <p:txBody>
          <a:bodyPr/>
          <a:lstStyle/>
          <a:p>
            <a:fld id="{CEC79278-1F0B-44C0-8C0A-E06BC1CDDE53}" type="datetimeFigureOut">
              <a:rPr lang="pt-PT" smtClean="0"/>
              <a:pPr/>
              <a:t>26-05-2021</a:t>
            </a:fld>
            <a:endParaRPr lang="pt-PT"/>
          </a:p>
        </p:txBody>
      </p:sp>
      <p:sp>
        <p:nvSpPr>
          <p:cNvPr id="5" name="Marcador de Posição do Rodapé 4">
            <a:extLst>
              <a:ext uri="{FF2B5EF4-FFF2-40B4-BE49-F238E27FC236}">
                <a16:creationId xmlns="" xmlns:a16="http://schemas.microsoft.com/office/drawing/2014/main" id="{A76AC2AF-B49B-4981-96F6-14BC3938182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 xmlns:a16="http://schemas.microsoft.com/office/drawing/2014/main" id="{70F8EE3F-8447-43FD-AD03-F3DA9F5718A9}"/>
              </a:ext>
            </a:extLst>
          </p:cNvPr>
          <p:cNvSpPr>
            <a:spLocks noGrp="1"/>
          </p:cNvSpPr>
          <p:nvPr>
            <p:ph type="sldNum" sz="quarter" idx="12"/>
          </p:nvPr>
        </p:nvSpPr>
        <p:spPr/>
        <p:txBody>
          <a:body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3810698254"/>
      </p:ext>
    </p:extLst>
  </p:cSld>
  <p:clrMapOvr>
    <a:masterClrMapping/>
  </p:clrMapOvr>
  <p:transition advClick="0" advTm="1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5" name="Footer Placeholder 4">
            <a:extLst>
              <a:ext uri="{FF2B5EF4-FFF2-40B4-BE49-F238E27FC236}">
                <a16:creationId xmlns=""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7" name="Rectangle 6" descr="Tag=AccentColor&#10;Flavor=Light&#10;Target=FillAndLine">
            <a:extLst>
              <a:ext uri="{FF2B5EF4-FFF2-40B4-BE49-F238E27FC236}">
                <a16:creationId xmlns=""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984116027"/>
      </p:ext>
    </p:extLst>
  </p:cSld>
  <p:clrMapOvr>
    <a:masterClrMapping/>
  </p:clrMapOvr>
  <p:transition advClick="0" advTm="1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6" name="Footer Placeholder 5">
            <a:extLst>
              <a:ext uri="{FF2B5EF4-FFF2-40B4-BE49-F238E27FC236}">
                <a16:creationId xmlns=""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9" name="Rectangle 8" descr="Tag=AccentColor&#10;Flavor=Light&#10;Target=FillAndLine">
            <a:extLst>
              <a:ext uri="{FF2B5EF4-FFF2-40B4-BE49-F238E27FC236}">
                <a16:creationId xmlns=""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734567321"/>
      </p:ext>
    </p:extLst>
  </p:cSld>
  <p:clrMapOvr>
    <a:masterClrMapping/>
  </p:clrMapOvr>
  <p:transition advClick="0" advTm="1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8" name="Footer Placeholder 7">
            <a:extLst>
              <a:ext uri="{FF2B5EF4-FFF2-40B4-BE49-F238E27FC236}">
                <a16:creationId xmlns=""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11" name="Rectangle 10" descr="Tag=AccentColor&#10;Flavor=Light&#10;Target=FillAndLine">
            <a:extLst>
              <a:ext uri="{FF2B5EF4-FFF2-40B4-BE49-F238E27FC236}">
                <a16:creationId xmlns=""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191759800"/>
      </p:ext>
    </p:extLst>
  </p:cSld>
  <p:clrMapOvr>
    <a:masterClrMapping/>
  </p:clrMapOvr>
  <p:transition advClick="0" advTm="1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4" name="Footer Placeholder 3">
            <a:extLst>
              <a:ext uri="{FF2B5EF4-FFF2-40B4-BE49-F238E27FC236}">
                <a16:creationId xmlns=""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6" name="Rectangle 6" descr="Tag=AccentColor&#10;Flavor=Light&#10;Target=FillAndLine">
            <a:extLst>
              <a:ext uri="{FF2B5EF4-FFF2-40B4-BE49-F238E27FC236}">
                <a16:creationId xmlns=""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221264967"/>
      </p:ext>
    </p:extLst>
  </p:cSld>
  <p:clrMapOvr>
    <a:masterClrMapping/>
  </p:clrMapOvr>
  <p:transition advClick="0" advTm="1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3" name="Footer Placeholder 2">
            <a:extLst>
              <a:ext uri="{FF2B5EF4-FFF2-40B4-BE49-F238E27FC236}">
                <a16:creationId xmlns=""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pPr/>
              <a:t>‹nº›</a:t>
            </a:fld>
            <a:endParaRPr lang="en-US"/>
          </a:p>
        </p:txBody>
      </p:sp>
    </p:spTree>
    <p:extLst>
      <p:ext uri="{BB962C8B-B14F-4D97-AF65-F5344CB8AC3E}">
        <p14:creationId xmlns:p14="http://schemas.microsoft.com/office/powerpoint/2010/main" xmlns="" val="1825702898"/>
      </p:ext>
    </p:extLst>
  </p:cSld>
  <p:clrMapOvr>
    <a:masterClrMapping/>
  </p:clrMapOvr>
  <p:transition advClick="0" advTm="1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6" name="Footer Placeholder 5">
            <a:extLst>
              <a:ext uri="{FF2B5EF4-FFF2-40B4-BE49-F238E27FC236}">
                <a16:creationId xmlns=""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8" name="Rectangle 6" descr="Tag=AccentColor&#10;Flavor=Light&#10;Target=FillAndLine">
            <a:extLst>
              <a:ext uri="{FF2B5EF4-FFF2-40B4-BE49-F238E27FC236}">
                <a16:creationId xmlns=""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276414582"/>
      </p:ext>
    </p:extLst>
  </p:cSld>
  <p:clrMapOvr>
    <a:masterClrMapping/>
  </p:clrMapOvr>
  <p:transition advClick="0" advTm="1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pPr/>
              <a:t>5/26/2021</a:t>
            </a:fld>
            <a:endParaRPr lang="en-US"/>
          </a:p>
        </p:txBody>
      </p:sp>
      <p:sp>
        <p:nvSpPr>
          <p:cNvPr id="6" name="Footer Placeholder 5">
            <a:extLst>
              <a:ext uri="{FF2B5EF4-FFF2-40B4-BE49-F238E27FC236}">
                <a16:creationId xmlns=""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pPr/>
              <a:t>‹nº›</a:t>
            </a:fld>
            <a:endParaRPr lang="en-US"/>
          </a:p>
        </p:txBody>
      </p:sp>
      <p:sp>
        <p:nvSpPr>
          <p:cNvPr id="8" name="Rectangle 6" descr="Tag=AccentColor&#10;Flavor=Light&#10;Target=FillAndLine">
            <a:extLst>
              <a:ext uri="{FF2B5EF4-FFF2-40B4-BE49-F238E27FC236}">
                <a16:creationId xmlns=""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86010760"/>
      </p:ext>
    </p:extLst>
  </p:cSld>
  <p:clrMapOvr>
    <a:masterClrMapping/>
  </p:clrMapOvr>
  <p:transition advClick="0" advTm="1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5/26/2021</a:t>
            </a:fld>
            <a:endParaRPr lang="en-US" dirty="0"/>
          </a:p>
        </p:txBody>
      </p:sp>
      <p:sp>
        <p:nvSpPr>
          <p:cNvPr id="5" name="Footer Placeholder 4">
            <a:extLst>
              <a:ext uri="{FF2B5EF4-FFF2-40B4-BE49-F238E27FC236}">
                <a16:creationId xmlns=""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‹nº›</a:t>
            </a:fld>
            <a:endParaRPr lang="en-US" dirty="0"/>
          </a:p>
        </p:txBody>
      </p:sp>
    </p:spTree>
    <p:extLst>
      <p:ext uri="{BB962C8B-B14F-4D97-AF65-F5344CB8AC3E}">
        <p14:creationId xmlns:p14="http://schemas.microsoft.com/office/powerpoint/2010/main" xmlns="" val="526010870"/>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1" r:id="rId6"/>
    <p:sldLayoutId id="2147483807" r:id="rId7"/>
    <p:sldLayoutId id="2147483808" r:id="rId8"/>
    <p:sldLayoutId id="2147483809" r:id="rId9"/>
    <p:sldLayoutId id="2147483810" r:id="rId10"/>
    <p:sldLayoutId id="2147483812" r:id="rId11"/>
  </p:sldLayoutIdLst>
  <p:transition advClick="0" advTm="15000">
    <p:fade/>
  </p:transition>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 xmlns:a16="http://schemas.microsoft.com/office/drawing/2014/main" id="{EBF62495-FB8B-4D66-93BB-8F3C61ACB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 xmlns:a16="http://schemas.microsoft.com/office/drawing/2014/main" id="{9DD1EBB2-B2E7-47BC-AC0E-5B0DF39F86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 xmlns:a16="http://schemas.microsoft.com/office/drawing/2014/main" id="{0EA1BC16-983D-4850-A89D-4C131A9752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79278-1F0B-44C0-8C0A-E06BC1CDDE53}" type="datetimeFigureOut">
              <a:rPr lang="pt-PT" smtClean="0"/>
              <a:pPr/>
              <a:t>26-05-2021</a:t>
            </a:fld>
            <a:endParaRPr lang="pt-PT"/>
          </a:p>
        </p:txBody>
      </p:sp>
      <p:sp>
        <p:nvSpPr>
          <p:cNvPr id="5" name="Marcador de Posição do Rodapé 4">
            <a:extLst>
              <a:ext uri="{FF2B5EF4-FFF2-40B4-BE49-F238E27FC236}">
                <a16:creationId xmlns="" xmlns:a16="http://schemas.microsoft.com/office/drawing/2014/main" id="{192BEFBC-8901-4C97-8C27-31A6DB937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 xmlns:a16="http://schemas.microsoft.com/office/drawing/2014/main" id="{399134BB-A3F1-4B0C-988D-6C17282A0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23B28-CE65-4C19-AAFF-9322BFB3540C}" type="slidenum">
              <a:rPr lang="pt-PT" smtClean="0"/>
              <a:pPr/>
              <a:t>‹nº›</a:t>
            </a:fld>
            <a:endParaRPr lang="pt-PT"/>
          </a:p>
        </p:txBody>
      </p:sp>
    </p:spTree>
    <p:extLst>
      <p:ext uri="{BB962C8B-B14F-4D97-AF65-F5344CB8AC3E}">
        <p14:creationId xmlns:p14="http://schemas.microsoft.com/office/powerpoint/2010/main" xmlns="" val="273035599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advClick="0" advTm="1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 xmlns:a16="http://schemas.microsoft.com/office/drawing/2014/main" id="{168AB93A-48BC-4C25-A3AD-C17B5A682A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5040530-AECB-4759-A6F4-E57AD3775390}"/>
              </a:ext>
            </a:extLst>
          </p:cNvPr>
          <p:cNvSpPr>
            <a:spLocks noGrp="1"/>
          </p:cNvSpPr>
          <p:nvPr>
            <p:ph type="ctrTitle"/>
          </p:nvPr>
        </p:nvSpPr>
        <p:spPr>
          <a:xfrm>
            <a:off x="5923281" y="1624956"/>
            <a:ext cx="6268719" cy="2681596"/>
          </a:xfrm>
        </p:spPr>
        <p:txBody>
          <a:bodyPr>
            <a:normAutofit/>
          </a:bodyPr>
          <a:lstStyle/>
          <a:p>
            <a:pPr algn="ctr"/>
            <a:r>
              <a:rPr lang="pt-PT" sz="4000" dirty="0">
                <a:latin typeface="Univers Condensed" panose="020B0506020202050204" pitchFamily="34" charset="0"/>
              </a:rPr>
              <a:t>Dia Mundial da Diversidade Cultural e Diálogo para o Desenvolvimento</a:t>
            </a:r>
          </a:p>
        </p:txBody>
      </p:sp>
      <p:sp>
        <p:nvSpPr>
          <p:cNvPr id="60" name="Rectangle 6">
            <a:extLst>
              <a:ext uri="{FF2B5EF4-FFF2-40B4-BE49-F238E27FC236}">
                <a16:creationId xmlns="" xmlns:a16="http://schemas.microsoft.com/office/drawing/2014/main" id="{3FCFB1DE-0B7E-48CC-BA90-B2AB0889F9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FEAD17"/>
          </a:solidFill>
          <a:ln w="38100" cap="rnd">
            <a:solidFill>
              <a:srgbClr val="FEAD17"/>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agram, schematic&#10;&#10;Description automatically generated">
            <a:extLst>
              <a:ext uri="{FF2B5EF4-FFF2-40B4-BE49-F238E27FC236}">
                <a16:creationId xmlns="" xmlns:a16="http://schemas.microsoft.com/office/drawing/2014/main" id="{AAA5B489-32AB-44BA-BE87-9FB2FCCE197E}"/>
              </a:ext>
            </a:extLst>
          </p:cNvPr>
          <p:cNvPicPr>
            <a:picLocks noChangeAspect="1"/>
          </p:cNvPicPr>
          <p:nvPr/>
        </p:nvPicPr>
        <p:blipFill rotWithShape="1">
          <a:blip r:embed="rId2" cstate="print"/>
          <a:srcRect l="-952" r="2148" b="-4"/>
          <a:stretch/>
        </p:blipFill>
        <p:spPr>
          <a:xfrm>
            <a:off x="637490" y="1196732"/>
            <a:ext cx="3609390" cy="3141777"/>
          </a:xfrm>
          <a:prstGeom prst="rect">
            <a:avLst/>
          </a:prstGeom>
        </p:spPr>
      </p:pic>
      <p:sp>
        <p:nvSpPr>
          <p:cNvPr id="3" name="TextBox 2">
            <a:extLst>
              <a:ext uri="{FF2B5EF4-FFF2-40B4-BE49-F238E27FC236}">
                <a16:creationId xmlns="" xmlns:a16="http://schemas.microsoft.com/office/drawing/2014/main" id="{BCE16EE1-6FFB-46ED-A6B1-06C27B6DE35E}"/>
              </a:ext>
            </a:extLst>
          </p:cNvPr>
          <p:cNvSpPr txBox="1"/>
          <p:nvPr/>
        </p:nvSpPr>
        <p:spPr>
          <a:xfrm>
            <a:off x="8738167" y="4981356"/>
            <a:ext cx="2036135" cy="523220"/>
          </a:xfrm>
          <a:prstGeom prst="rect">
            <a:avLst/>
          </a:prstGeom>
          <a:noFill/>
        </p:spPr>
        <p:txBody>
          <a:bodyPr wrap="none" rtlCol="0">
            <a:spAutoFit/>
          </a:bodyPr>
          <a:lstStyle/>
          <a:p>
            <a:r>
              <a:rPr lang="pt-PT" sz="2800" dirty="0">
                <a:latin typeface="Univers Condensed" panose="020B0506020202050204" pitchFamily="34" charset="0"/>
              </a:rPr>
              <a:t>21 Maio 2021</a:t>
            </a:r>
          </a:p>
        </p:txBody>
      </p:sp>
      <p:sp>
        <p:nvSpPr>
          <p:cNvPr id="7" name="TextBox 6">
            <a:extLst>
              <a:ext uri="{FF2B5EF4-FFF2-40B4-BE49-F238E27FC236}">
                <a16:creationId xmlns="" xmlns:a16="http://schemas.microsoft.com/office/drawing/2014/main" id="{248DD0ED-A6A7-4B0A-AA5F-D22781BC0822}"/>
              </a:ext>
            </a:extLst>
          </p:cNvPr>
          <p:cNvSpPr txBox="1"/>
          <p:nvPr/>
        </p:nvSpPr>
        <p:spPr>
          <a:xfrm>
            <a:off x="0" y="4644736"/>
            <a:ext cx="5955476" cy="646331"/>
          </a:xfrm>
          <a:prstGeom prst="rect">
            <a:avLst/>
          </a:prstGeom>
          <a:noFill/>
        </p:spPr>
        <p:txBody>
          <a:bodyPr wrap="none" rtlCol="0">
            <a:spAutoFit/>
          </a:bodyPr>
          <a:lstStyle/>
          <a:p>
            <a:r>
              <a:rPr lang="pt-PT" sz="3600" dirty="0">
                <a:latin typeface="Univers Condensed" panose="020B0506020202050204" pitchFamily="34" charset="0"/>
              </a:rPr>
              <a:t>A Diversidade é a nossa Força</a:t>
            </a:r>
            <a:r>
              <a:rPr lang="pt-PT" sz="3600" b="1" dirty="0">
                <a:latin typeface="Univers Condensed" panose="020B0506020202050204" pitchFamily="34" charset="0"/>
              </a:rPr>
              <a:t>!</a:t>
            </a:r>
          </a:p>
        </p:txBody>
      </p:sp>
      <p:pic>
        <p:nvPicPr>
          <p:cNvPr id="11" name="Imagem 10">
            <a:extLst>
              <a:ext uri="{FF2B5EF4-FFF2-40B4-BE49-F238E27FC236}">
                <a16:creationId xmlns="" xmlns:a16="http://schemas.microsoft.com/office/drawing/2014/main" id="{DB3B719E-3818-462A-A269-6FDB9F3B804B}"/>
              </a:ext>
            </a:extLst>
          </p:cNvPr>
          <p:cNvPicPr/>
          <p:nvPr/>
        </p:nvPicPr>
        <p:blipFill>
          <a:blip r:embed="rId3" cstate="print">
            <a:extLst>
              <a:ext uri="{28A0092B-C50C-407E-A947-70E740481C1C}">
                <a14:useLocalDpi xmlns:a14="http://schemas.microsoft.com/office/drawing/2010/main" xmlns="" val="0"/>
              </a:ext>
            </a:extLst>
          </a:blip>
          <a:stretch>
            <a:fillRect/>
          </a:stretch>
        </p:blipFill>
        <p:spPr>
          <a:xfrm>
            <a:off x="9262027" y="5644999"/>
            <a:ext cx="723900" cy="882015"/>
          </a:xfrm>
          <a:prstGeom prst="rect">
            <a:avLst/>
          </a:prstGeom>
        </p:spPr>
      </p:pic>
    </p:spTree>
    <p:extLst>
      <p:ext uri="{BB962C8B-B14F-4D97-AF65-F5344CB8AC3E}">
        <p14:creationId xmlns:p14="http://schemas.microsoft.com/office/powerpoint/2010/main" xmlns="" val="2060604835"/>
      </p:ext>
    </p:extLst>
  </p:cSld>
  <p:clrMapOvr>
    <a:masterClrMapping/>
  </p:clrMapOvr>
  <p:transition advClick="0" advTm="15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kern="1200">
                <a:solidFill>
                  <a:schemeClr val="tx1"/>
                </a:solidFill>
                <a:latin typeface="+mj-lt"/>
                <a:ea typeface="+mj-ea"/>
                <a:cs typeface="+mj-cs"/>
              </a:rPr>
              <a:t>A Agenda</a:t>
            </a:r>
          </a:p>
        </p:txBody>
      </p:sp>
      <p:sp>
        <p:nvSpPr>
          <p:cNvPr id="7" name="TextBox 6">
            <a:extLst>
              <a:ext uri="{FF2B5EF4-FFF2-40B4-BE49-F238E27FC236}">
                <a16:creationId xmlns="" xmlns:a16="http://schemas.microsoft.com/office/drawing/2014/main" id="{4CB61126-6FE4-44AF-B9A0-71BDA7137186}"/>
              </a:ext>
            </a:extLst>
          </p:cNvPr>
          <p:cNvSpPr txBox="1"/>
          <p:nvPr/>
        </p:nvSpPr>
        <p:spPr>
          <a:xfrm>
            <a:off x="643469" y="1782981"/>
            <a:ext cx="4008384" cy="4393982"/>
          </a:xfrm>
          <a:prstGeom prst="rect">
            <a:avLst/>
          </a:prstGeom>
        </p:spPr>
        <p:txBody>
          <a:bodyPr vert="horz" lIns="91440" tIns="45720" rIns="91440" bIns="45720" rtlCol="0">
            <a:normAutofit/>
          </a:bodyPr>
          <a:lstStyle/>
          <a:p>
            <a:pPr marR="0" lvl="0" fontAlgn="auto">
              <a:lnSpc>
                <a:spcPct val="90000"/>
              </a:lnSpc>
              <a:spcBef>
                <a:spcPts val="0"/>
              </a:spcBef>
              <a:spcAft>
                <a:spcPts val="600"/>
              </a:spcAft>
              <a:buClrTx/>
              <a:buSzTx/>
              <a:tabLst/>
              <a:defRPr/>
            </a:pPr>
            <a:endParaRPr kumimoji="0" lang="en-US" sz="2000" b="0" i="0" u="none" strike="noStrike" cap="none" spc="0" normalizeH="0" baseline="0" noProof="0" dirty="0">
              <a:ln>
                <a:noFill/>
              </a:ln>
              <a:effectLst/>
              <a:uLnTx/>
              <a:uFillTx/>
            </a:endParaRPr>
          </a:p>
        </p:txBody>
      </p:sp>
      <p:grpSp>
        <p:nvGrpSpPr>
          <p:cNvPr id="14" name="Group 13">
            <a:extLst>
              <a:ext uri="{FF2B5EF4-FFF2-40B4-BE49-F238E27FC236}">
                <a16:creationId xmlns=""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Tabela 2">
            <a:extLst>
              <a:ext uri="{FF2B5EF4-FFF2-40B4-BE49-F238E27FC236}">
                <a16:creationId xmlns="" xmlns:a16="http://schemas.microsoft.com/office/drawing/2014/main" id="{496760F1-4E75-4F39-9B9B-F26F948A6D7A}"/>
              </a:ext>
            </a:extLst>
          </p:cNvPr>
          <p:cNvGraphicFramePr>
            <a:graphicFrameLocks noGrp="1"/>
          </p:cNvGraphicFramePr>
          <p:nvPr>
            <p:extLst>
              <p:ext uri="{D42A27DB-BD31-4B8C-83A1-F6EECF244321}">
                <p14:modId xmlns:p14="http://schemas.microsoft.com/office/powerpoint/2010/main" xmlns="" val="2422711872"/>
              </p:ext>
            </p:extLst>
          </p:nvPr>
        </p:nvGraphicFramePr>
        <p:xfrm>
          <a:off x="5295320" y="2003318"/>
          <a:ext cx="6253213" cy="4409293"/>
        </p:xfrm>
        <a:graphic>
          <a:graphicData uri="http://schemas.openxmlformats.org/drawingml/2006/table">
            <a:tbl>
              <a:tblPr firstRow="1" firstCol="1" bandRow="1">
                <a:tableStyleId>{8799B23B-EC83-4686-B30A-512413B5E67A}</a:tableStyleId>
              </a:tblPr>
              <a:tblGrid>
                <a:gridCol w="1081129">
                  <a:extLst>
                    <a:ext uri="{9D8B030D-6E8A-4147-A177-3AD203B41FA5}">
                      <a16:colId xmlns="" xmlns:a16="http://schemas.microsoft.com/office/drawing/2014/main" val="123432003"/>
                    </a:ext>
                  </a:extLst>
                </a:gridCol>
                <a:gridCol w="5172084">
                  <a:extLst>
                    <a:ext uri="{9D8B030D-6E8A-4147-A177-3AD203B41FA5}">
                      <a16:colId xmlns="" xmlns:a16="http://schemas.microsoft.com/office/drawing/2014/main" val="1523991676"/>
                    </a:ext>
                  </a:extLst>
                </a:gridCol>
              </a:tblGrid>
              <a:tr h="428108">
                <a:tc gridSpan="2">
                  <a:txBody>
                    <a:bodyPr/>
                    <a:lstStyle/>
                    <a:p>
                      <a:pPr algn="ctr">
                        <a:lnSpc>
                          <a:spcPct val="107000"/>
                        </a:lnSpc>
                        <a:spcAft>
                          <a:spcPts val="800"/>
                        </a:spcAft>
                      </a:pPr>
                      <a:endParaRPr lang="pt-PT" sz="1100" dirty="0">
                        <a:effectLst/>
                      </a:endParaRPr>
                    </a:p>
                    <a:p>
                      <a:pPr algn="ctr">
                        <a:lnSpc>
                          <a:spcPct val="107000"/>
                        </a:lnSpc>
                        <a:spcAft>
                          <a:spcPts val="800"/>
                        </a:spcAft>
                      </a:pPr>
                      <a:r>
                        <a:rPr lang="pt-PT" sz="1100" dirty="0">
                          <a:effectLst/>
                        </a:rPr>
                        <a:t>AGENDA</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hMerge="1">
                  <a:txBody>
                    <a:bodyPr/>
                    <a:lstStyle/>
                    <a:p>
                      <a:endParaRPr lang="pt-PT"/>
                    </a:p>
                  </a:txBody>
                  <a:tcPr/>
                </a:tc>
                <a:extLst>
                  <a:ext uri="{0D108BD9-81ED-4DB2-BD59-A6C34878D82A}">
                    <a16:rowId xmlns="" xmlns:a16="http://schemas.microsoft.com/office/drawing/2014/main" val="2149965716"/>
                  </a:ext>
                </a:extLst>
              </a:tr>
              <a:tr h="181573">
                <a:tc>
                  <a:txBody>
                    <a:bodyPr/>
                    <a:lstStyle/>
                    <a:p>
                      <a:pPr>
                        <a:lnSpc>
                          <a:spcPct val="107000"/>
                        </a:lnSpc>
                        <a:spcAft>
                          <a:spcPts val="800"/>
                        </a:spcAft>
                      </a:pPr>
                      <a:r>
                        <a:rPr lang="pt-PT" sz="1100">
                          <a:effectLst/>
                        </a:rPr>
                        <a:t>10:00</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Boas Vindas - A Diversidade do Concelho e da Escola – Mensagem da Diretora</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3571315560"/>
                  </a:ext>
                </a:extLst>
              </a:tr>
              <a:tr h="585501">
                <a:tc>
                  <a:txBody>
                    <a:bodyPr/>
                    <a:lstStyle/>
                    <a:p>
                      <a:pPr>
                        <a:lnSpc>
                          <a:spcPct val="107000"/>
                        </a:lnSpc>
                        <a:spcAft>
                          <a:spcPts val="800"/>
                        </a:spcAft>
                      </a:pPr>
                      <a:r>
                        <a:rPr lang="pt-PT" sz="1100">
                          <a:effectLst/>
                        </a:rPr>
                        <a:t>10.15h</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10.15h – Receção da Associação OLA (Observatório Liga Almada) </a:t>
                      </a:r>
                    </a:p>
                    <a:p>
                      <a:pPr>
                        <a:lnSpc>
                          <a:spcPct val="107000"/>
                        </a:lnSpc>
                        <a:spcAft>
                          <a:spcPts val="800"/>
                        </a:spcAft>
                      </a:pPr>
                      <a:r>
                        <a:rPr lang="pt-PT" sz="1100" dirty="0">
                          <a:effectLst/>
                        </a:rPr>
                        <a:t>Visionamento de vídeo produzido com as iniciativas/Projetos da Escola e diálogo com a comitiva da OLA</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1310851423"/>
                  </a:ext>
                </a:extLst>
              </a:tr>
              <a:tr h="181573">
                <a:tc>
                  <a:txBody>
                    <a:bodyPr/>
                    <a:lstStyle/>
                    <a:p>
                      <a:pPr>
                        <a:lnSpc>
                          <a:spcPct val="107000"/>
                        </a:lnSpc>
                        <a:spcAft>
                          <a:spcPts val="800"/>
                        </a:spcAft>
                      </a:pPr>
                      <a:r>
                        <a:rPr lang="pt-PT" sz="1100">
                          <a:effectLst/>
                        </a:rPr>
                        <a:t>10.45h</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Visita guiada aos Jogos Tradicionais dos quatro continentes representados na Escola</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3206052855"/>
                  </a:ext>
                </a:extLst>
              </a:tr>
              <a:tr h="181573">
                <a:tc>
                  <a:txBody>
                    <a:bodyPr/>
                    <a:lstStyle/>
                    <a:p>
                      <a:pPr>
                        <a:lnSpc>
                          <a:spcPct val="107000"/>
                        </a:lnSpc>
                        <a:spcAft>
                          <a:spcPts val="800"/>
                        </a:spcAft>
                      </a:pPr>
                      <a:r>
                        <a:rPr lang="pt-PT" sz="1100">
                          <a:effectLst/>
                        </a:rPr>
                        <a:t>11.00h</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Receção da Associação Almada- Mundo, na pessoa da sua Dirigente, Drª Adelaide Paredes</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1042845702"/>
                  </a:ext>
                </a:extLst>
              </a:tr>
              <a:tr h="585501">
                <a:tc>
                  <a:txBody>
                    <a:bodyPr/>
                    <a:lstStyle/>
                    <a:p>
                      <a:pPr>
                        <a:lnSpc>
                          <a:spcPct val="107000"/>
                        </a:lnSpc>
                        <a:spcAft>
                          <a:spcPts val="800"/>
                        </a:spcAft>
                      </a:pPr>
                      <a:r>
                        <a:rPr lang="pt-PT" sz="1100">
                          <a:effectLst/>
                        </a:rPr>
                        <a:t>11.15h</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Visionamento de vídeo e estabelecimento de protocolo de cooperação entre as duas Instituições</a:t>
                      </a:r>
                    </a:p>
                    <a:p>
                      <a:pPr>
                        <a:lnSpc>
                          <a:spcPct val="107000"/>
                        </a:lnSpc>
                        <a:spcAft>
                          <a:spcPts val="800"/>
                        </a:spcAft>
                      </a:pPr>
                      <a:r>
                        <a:rPr lang="pt-PT" sz="1100" dirty="0">
                          <a:effectLst/>
                        </a:rPr>
                        <a:t> </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3308296940"/>
                  </a:ext>
                </a:extLst>
              </a:tr>
              <a:tr h="181573">
                <a:tc>
                  <a:txBody>
                    <a:bodyPr/>
                    <a:lstStyle/>
                    <a:p>
                      <a:pPr>
                        <a:lnSpc>
                          <a:spcPct val="107000"/>
                        </a:lnSpc>
                        <a:spcAft>
                          <a:spcPts val="800"/>
                        </a:spcAft>
                      </a:pPr>
                      <a:r>
                        <a:rPr lang="pt-PT" sz="1100">
                          <a:effectLst/>
                        </a:rPr>
                        <a:t>11.30h</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Visita guiada aos Jogos Tradicionais dos quatro continentes representados na Escola</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2160215723"/>
                  </a:ext>
                </a:extLst>
              </a:tr>
              <a:tr h="181573">
                <a:tc>
                  <a:txBody>
                    <a:bodyPr/>
                    <a:lstStyle/>
                    <a:p>
                      <a:pPr>
                        <a:lnSpc>
                          <a:spcPct val="107000"/>
                        </a:lnSpc>
                        <a:spcAft>
                          <a:spcPts val="800"/>
                        </a:spcAft>
                      </a:pPr>
                      <a:r>
                        <a:rPr lang="pt-PT" sz="1100">
                          <a:effectLst/>
                        </a:rPr>
                        <a:t>12.00h</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Dança do Mundo, interpretada pelos alunos de várias turmas da Escola (Jerusalema)</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124034390"/>
                  </a:ext>
                </a:extLst>
              </a:tr>
              <a:tr h="1414248">
                <a:tc>
                  <a:txBody>
                    <a:bodyPr/>
                    <a:lstStyle/>
                    <a:p>
                      <a:pPr>
                        <a:lnSpc>
                          <a:spcPct val="107000"/>
                        </a:lnSpc>
                        <a:spcAft>
                          <a:spcPts val="800"/>
                        </a:spcAft>
                      </a:pPr>
                      <a:r>
                        <a:rPr lang="pt-PT" sz="1100">
                          <a:effectLst/>
                        </a:rPr>
                        <a:t>Ao longo de todo o dia</a:t>
                      </a:r>
                      <a:endParaRPr lang="pt-PT" sz="110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tc>
                  <a:txBody>
                    <a:bodyPr/>
                    <a:lstStyle/>
                    <a:p>
                      <a:pPr>
                        <a:lnSpc>
                          <a:spcPct val="107000"/>
                        </a:lnSpc>
                        <a:spcAft>
                          <a:spcPts val="800"/>
                        </a:spcAft>
                      </a:pPr>
                      <a:r>
                        <a:rPr lang="pt-PT" sz="1100" dirty="0">
                          <a:effectLst/>
                        </a:rPr>
                        <a:t> </a:t>
                      </a:r>
                    </a:p>
                    <a:p>
                      <a:pPr>
                        <a:lnSpc>
                          <a:spcPct val="107000"/>
                        </a:lnSpc>
                        <a:spcAft>
                          <a:spcPts val="800"/>
                        </a:spcAft>
                      </a:pPr>
                      <a:r>
                        <a:rPr lang="pt-PT" sz="1100" dirty="0">
                          <a:effectLst/>
                        </a:rPr>
                        <a:t>- Máscaras do Mundo circulam nos rostos dos alunos da Escola.</a:t>
                      </a:r>
                    </a:p>
                    <a:p>
                      <a:pPr>
                        <a:lnSpc>
                          <a:spcPct val="107000"/>
                        </a:lnSpc>
                        <a:spcAft>
                          <a:spcPts val="800"/>
                        </a:spcAft>
                      </a:pPr>
                      <a:r>
                        <a:rPr lang="pt-PT" sz="1100" dirty="0">
                          <a:effectLst/>
                        </a:rPr>
                        <a:t>- Debates sobre Multiculturalidade nas aulas de Cidadania</a:t>
                      </a:r>
                    </a:p>
                    <a:p>
                      <a:pPr>
                        <a:lnSpc>
                          <a:spcPct val="107000"/>
                        </a:lnSpc>
                        <a:spcAft>
                          <a:spcPts val="800"/>
                        </a:spcAft>
                      </a:pPr>
                      <a:r>
                        <a:rPr lang="pt-PT" sz="1100" dirty="0">
                          <a:effectLst/>
                        </a:rPr>
                        <a:t>- Passagem do vídeo na Polivalente da Escola</a:t>
                      </a:r>
                    </a:p>
                    <a:p>
                      <a:pPr>
                        <a:lnSpc>
                          <a:spcPct val="107000"/>
                        </a:lnSpc>
                        <a:spcAft>
                          <a:spcPts val="800"/>
                        </a:spcAft>
                      </a:pPr>
                      <a:r>
                        <a:rPr lang="pt-PT" sz="1100" dirty="0">
                          <a:effectLst/>
                        </a:rPr>
                        <a:t>- Exposição permanente na Biblioteca Escolar</a:t>
                      </a:r>
                    </a:p>
                    <a:p>
                      <a:pPr>
                        <a:lnSpc>
                          <a:spcPct val="107000"/>
                        </a:lnSpc>
                        <a:spcAft>
                          <a:spcPts val="800"/>
                        </a:spcAft>
                      </a:pPr>
                      <a:r>
                        <a:rPr lang="pt-PT" sz="1100" dirty="0">
                          <a:effectLst/>
                        </a:rPr>
                        <a:t> </a:t>
                      </a:r>
                      <a:endParaRPr lang="pt-PT" sz="1100" dirty="0">
                        <a:effectLst/>
                        <a:latin typeface="Calibri" panose="020F0502020204030204" pitchFamily="34" charset="0"/>
                        <a:ea typeface="Calibri" panose="020F0502020204030204" pitchFamily="34" charset="0"/>
                        <a:cs typeface="Arial" panose="020B0604020202020204" pitchFamily="34" charset="0"/>
                      </a:endParaRPr>
                    </a:p>
                  </a:txBody>
                  <a:tcPr marL="57105" marR="57105" marT="0" marB="0"/>
                </a:tc>
                <a:extLst>
                  <a:ext uri="{0D108BD9-81ED-4DB2-BD59-A6C34878D82A}">
                    <a16:rowId xmlns="" xmlns:a16="http://schemas.microsoft.com/office/drawing/2014/main" val="2037348779"/>
                  </a:ext>
                </a:extLst>
              </a:tr>
            </a:tbl>
          </a:graphicData>
        </a:graphic>
      </p:graphicFrame>
    </p:spTree>
    <p:extLst>
      <p:ext uri="{BB962C8B-B14F-4D97-AF65-F5344CB8AC3E}">
        <p14:creationId xmlns:p14="http://schemas.microsoft.com/office/powerpoint/2010/main" xmlns="" val="2372998123"/>
      </p:ext>
    </p:extLst>
  </p:cSld>
  <p:clrMapOvr>
    <a:masterClrMapping/>
  </p:clrMapOvr>
  <p:transition advClick="0" advTm="1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0E30439A-8A5B-46EC-8283-9B6B031D40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CEAD642-85CF-4750-8432-7C80C901F0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FA33EEAE-15D5-4119-8C1E-89D943F911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730D8B3B-9B80-4025-B934-26DC7D7CD2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B5A1B09C-1565-46F8-B70F-621C5EB48A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 xmlns:a16="http://schemas.microsoft.com/office/drawing/2014/main" id="{B09A28C9-13B9-4AF3-A043-E2E8D7277359}"/>
              </a:ext>
            </a:extLst>
          </p:cNvPr>
          <p:cNvSpPr>
            <a:spLocks noGrp="1"/>
          </p:cNvSpPr>
          <p:nvPr>
            <p:ph type="ctrTitle"/>
          </p:nvPr>
        </p:nvSpPr>
        <p:spPr>
          <a:xfrm>
            <a:off x="1386865" y="818984"/>
            <a:ext cx="6596245" cy="3268520"/>
          </a:xfrm>
        </p:spPr>
        <p:txBody>
          <a:bodyPr>
            <a:normAutofit/>
          </a:bodyPr>
          <a:lstStyle/>
          <a:p>
            <a:pPr algn="r"/>
            <a:r>
              <a:rPr lang="pt-PT" sz="4800" dirty="0">
                <a:solidFill>
                  <a:srgbClr val="FF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Dia Mundial da Diversidade Cultural para o Diálogo e o Desenvolvimento</a:t>
            </a:r>
            <a:endParaRPr lang="pt-PT" sz="4800" dirty="0">
              <a:solidFill>
                <a:srgbClr val="FFFFFF"/>
              </a:solidFill>
              <a:effectLst>
                <a:outerShdw blurRad="38100" dist="38100" dir="2700000" algn="tl">
                  <a:srgbClr val="000000">
                    <a:alpha val="43137"/>
                  </a:srgbClr>
                </a:outerShdw>
              </a:effectLst>
            </a:endParaRPr>
          </a:p>
        </p:txBody>
      </p:sp>
      <p:sp>
        <p:nvSpPr>
          <p:cNvPr id="17" name="Rectangle 16">
            <a:extLst>
              <a:ext uri="{FF2B5EF4-FFF2-40B4-BE49-F238E27FC236}">
                <a16:creationId xmlns="" xmlns:a16="http://schemas.microsoft.com/office/drawing/2014/main" id="{8C516CC8-80AC-446C-A56E-9F54B72104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53947E58-F088-49F1-A3D1-DEA690192E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 xmlns:a16="http://schemas.microsoft.com/office/drawing/2014/main" id="{44BA0AC2-1EA3-47E4-A899-5D3D8AB767B2}"/>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9864468" y="5408518"/>
            <a:ext cx="1920406" cy="1176630"/>
          </a:xfrm>
          <a:prstGeom prst="rect">
            <a:avLst/>
          </a:prstGeom>
        </p:spPr>
      </p:pic>
    </p:spTree>
    <p:extLst>
      <p:ext uri="{BB962C8B-B14F-4D97-AF65-F5344CB8AC3E}">
        <p14:creationId xmlns:p14="http://schemas.microsoft.com/office/powerpoint/2010/main" xmlns="" val="3894583538"/>
      </p:ext>
    </p:extLst>
  </p:cSld>
  <p:clrMapOvr>
    <a:masterClrMapping/>
  </p:clrMapOvr>
  <p:transition advClick="0" advTm="15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2" name="Rectangle 7">
            <a:extLst>
              <a:ext uri="{FF2B5EF4-FFF2-40B4-BE49-F238E27FC236}">
                <a16:creationId xmlns="" xmlns:a16="http://schemas.microsoft.com/office/drawing/2014/main" id="{1B15ED52-F352-441B-82BF-E0EA34836D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 xmlns:a16="http://schemas.microsoft.com/office/drawing/2014/main" id="{3B2E3793-BFE6-45A2-9B7B-E18844431C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 xmlns:a16="http://schemas.microsoft.com/office/drawing/2014/main" id="{BC4C4868-CB8F-4AF9-9CDB-8108F2C19B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 xmlns:a16="http://schemas.microsoft.com/office/drawing/2014/main" id="{375E0459-6403-40CD-989D-56A4407CA1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 xmlns:a16="http://schemas.microsoft.com/office/drawing/2014/main" id="{53E5B1A8-3AC9-4BD1-9BBC-78CA94F2D1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Posição de Conteúdo 2">
            <a:extLst>
              <a:ext uri="{FF2B5EF4-FFF2-40B4-BE49-F238E27FC236}">
                <a16:creationId xmlns="" xmlns:a16="http://schemas.microsoft.com/office/drawing/2014/main" id="{1CB0DD8A-0DF2-499F-8DFD-39BE8579FC59}"/>
              </a:ext>
            </a:extLst>
          </p:cNvPr>
          <p:cNvSpPr>
            <a:spLocks noGrp="1"/>
          </p:cNvSpPr>
          <p:nvPr>
            <p:ph idx="1"/>
          </p:nvPr>
        </p:nvSpPr>
        <p:spPr>
          <a:xfrm>
            <a:off x="351693" y="1744394"/>
            <a:ext cx="11338560" cy="5113606"/>
          </a:xfrm>
        </p:spPr>
        <p:txBody>
          <a:bodyPr anchor="ctr">
            <a:normAutofit fontScale="62500" lnSpcReduction="20000"/>
          </a:bodyPr>
          <a:lstStyle/>
          <a:p>
            <a:pPr marL="0" indent="0">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Estimados alunos</a:t>
            </a:r>
          </a:p>
          <a:p>
            <a:pPr marL="0" indent="0">
              <a:lnSpc>
                <a:spcPct val="120000"/>
              </a:lnSpc>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Hoje, dia 21 de maio, celebramos o dia mundial da </a:t>
            </a:r>
            <a:r>
              <a:rPr lang="pt-PT"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Diversidade Cultural para o Diálogo e o Desenvolvimento.</a:t>
            </a:r>
            <a:endPar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Vocês, os jovens, são a base sobre a qual todo o nosso futuro será construído. Por isso, é essencial que compreendam a importância e a riqueza da Diversidade Cultural. Só no </a:t>
            </a:r>
            <a:r>
              <a:rPr lang="pt-PT"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respeito</a:t>
            </a: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pelo outro e na </a:t>
            </a:r>
            <a:r>
              <a:rPr lang="pt-PT"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valorização da diferença </a:t>
            </a: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poderemos garantir a </a:t>
            </a:r>
            <a:r>
              <a:rPr lang="pt-PT"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união </a:t>
            </a: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entre os povos e viver em </a:t>
            </a:r>
            <a:r>
              <a:rPr lang="pt-PT"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paz</a:t>
            </a: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20000"/>
              </a:lnSpc>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Como diz </a:t>
            </a:r>
            <a:r>
              <a:rPr lang="pt-PT" sz="30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Purkait</a:t>
            </a: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a:t>
            </a:r>
            <a:r>
              <a:rPr lang="pt-PT" sz="3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Paz é mais que a ausência da guerra, é vivermos juntos com as diferenças</a:t>
            </a:r>
            <a:r>
              <a:rPr lang="pt-PT" sz="3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endPar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Comemoremos em festa este dia, em compromisso com um amanhã mais inclusivo e justo.</a:t>
            </a:r>
          </a:p>
          <a:p>
            <a:pPr marL="0" indent="0">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Bom dia!</a:t>
            </a:r>
          </a:p>
          <a:p>
            <a:pPr marL="0" indent="0">
              <a:spcAft>
                <a:spcPts val="1000"/>
              </a:spcAft>
              <a:buNone/>
            </a:pPr>
            <a:r>
              <a:rPr lang="pt-PT" sz="3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Ana Pina</a:t>
            </a:r>
          </a:p>
          <a:p>
            <a:pPr marL="0" indent="0">
              <a:buNone/>
            </a:pPr>
            <a:endParaRPr lang="pt-PT" sz="1400" dirty="0"/>
          </a:p>
        </p:txBody>
      </p:sp>
    </p:spTree>
    <p:extLst>
      <p:ext uri="{BB962C8B-B14F-4D97-AF65-F5344CB8AC3E}">
        <p14:creationId xmlns:p14="http://schemas.microsoft.com/office/powerpoint/2010/main" xmlns="" val="711964621"/>
      </p:ext>
    </p:extLst>
  </p:cSld>
  <p:clrMapOvr>
    <a:masterClrMapping/>
  </p:clrMapOvr>
  <p:transition advClick="0" advTm="15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osição do Texto 4">
            <a:extLst>
              <a:ext uri="{FF2B5EF4-FFF2-40B4-BE49-F238E27FC236}">
                <a16:creationId xmlns="" xmlns:a16="http://schemas.microsoft.com/office/drawing/2014/main" id="{B13A4C89-2D5B-4881-ABFF-4AF3C4780704}"/>
              </a:ext>
            </a:extLst>
          </p:cNvPr>
          <p:cNvSpPr>
            <a:spLocks noGrp="1"/>
          </p:cNvSpPr>
          <p:nvPr>
            <p:ph type="body" idx="1"/>
          </p:nvPr>
        </p:nvSpPr>
        <p:spPr>
          <a:xfrm>
            <a:off x="253931" y="1889182"/>
            <a:ext cx="3112121" cy="823912"/>
          </a:xfrm>
        </p:spPr>
        <p:txBody>
          <a:bodyPr/>
          <a:lstStyle/>
          <a:p>
            <a:r>
              <a:rPr lang="pt-PT" dirty="0"/>
              <a:t>Urdo - </a:t>
            </a:r>
            <a:r>
              <a:rPr lang="pt-PT" dirty="0">
                <a:effectLst>
                  <a:outerShdw blurRad="38100" dist="38100" dir="2700000" algn="tl">
                    <a:srgbClr val="000000">
                      <a:alpha val="43137"/>
                    </a:srgbClr>
                  </a:outerShdw>
                </a:effectLst>
              </a:rPr>
              <a:t>Paquistão</a:t>
            </a:r>
          </a:p>
        </p:txBody>
      </p:sp>
      <p:pic>
        <p:nvPicPr>
          <p:cNvPr id="13" name="Imagem 12">
            <a:extLst>
              <a:ext uri="{FF2B5EF4-FFF2-40B4-BE49-F238E27FC236}">
                <a16:creationId xmlns="" xmlns:a16="http://schemas.microsoft.com/office/drawing/2014/main" id="{061A1BAA-51FF-451D-B6B5-C00820EBB90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53932" y="271982"/>
            <a:ext cx="2741059" cy="1825913"/>
          </a:xfrm>
          <a:prstGeom prst="rect">
            <a:avLst/>
          </a:prstGeom>
          <a:ln>
            <a:noFill/>
          </a:ln>
          <a:effectLst>
            <a:outerShdw blurRad="292100" dist="139700" dir="2700000" algn="tl" rotWithShape="0">
              <a:srgbClr val="333333">
                <a:alpha val="65000"/>
              </a:srgbClr>
            </a:outerShdw>
          </a:effectLst>
        </p:spPr>
      </p:pic>
      <p:pic>
        <p:nvPicPr>
          <p:cNvPr id="17" name="Imagem 16">
            <a:extLst>
              <a:ext uri="{FF2B5EF4-FFF2-40B4-BE49-F238E27FC236}">
                <a16:creationId xmlns="" xmlns:a16="http://schemas.microsoft.com/office/drawing/2014/main" id="{F0967D32-BBC5-4C04-96AA-28A1BFAE0CE8}"/>
              </a:ext>
            </a:extLst>
          </p:cNvPr>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938883" y="2785844"/>
            <a:ext cx="6226929" cy="3482436"/>
          </a:xfrm>
          <a:prstGeom prst="rect">
            <a:avLst/>
          </a:prstGeom>
        </p:spPr>
      </p:pic>
      <p:sp>
        <p:nvSpPr>
          <p:cNvPr id="18" name="CaixaDeTexto 17">
            <a:extLst>
              <a:ext uri="{FF2B5EF4-FFF2-40B4-BE49-F238E27FC236}">
                <a16:creationId xmlns="" xmlns:a16="http://schemas.microsoft.com/office/drawing/2014/main" id="{6F4286A4-CA0B-4A25-BB3A-CDD3D5E5B969}"/>
              </a:ext>
            </a:extLst>
          </p:cNvPr>
          <p:cNvSpPr txBox="1"/>
          <p:nvPr/>
        </p:nvSpPr>
        <p:spPr>
          <a:xfrm>
            <a:off x="6241774" y="2262023"/>
            <a:ext cx="3112121" cy="461665"/>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Bulgária</a:t>
            </a:r>
          </a:p>
        </p:txBody>
      </p:sp>
      <p:pic>
        <p:nvPicPr>
          <p:cNvPr id="19" name="Imagem 18">
            <a:extLst>
              <a:ext uri="{FF2B5EF4-FFF2-40B4-BE49-F238E27FC236}">
                <a16:creationId xmlns="" xmlns:a16="http://schemas.microsoft.com/office/drawing/2014/main" id="{5191F9C6-C530-48B2-A07B-49AB49CD1E4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241774" y="318685"/>
            <a:ext cx="2836711" cy="1773944"/>
          </a:xfrm>
          <a:prstGeom prst="rect">
            <a:avLst/>
          </a:prstGeom>
          <a:ln>
            <a:noFill/>
          </a:ln>
          <a:effectLst>
            <a:outerShdw blurRad="292100" dist="139700" dir="2700000" algn="tl" rotWithShape="0">
              <a:srgbClr val="333333">
                <a:alpha val="65000"/>
              </a:srgbClr>
            </a:outerShdw>
          </a:effectLst>
        </p:spPr>
      </p:pic>
      <p:pic>
        <p:nvPicPr>
          <p:cNvPr id="3" name="Imagem 2">
            <a:extLst>
              <a:ext uri="{FF2B5EF4-FFF2-40B4-BE49-F238E27FC236}">
                <a16:creationId xmlns="" xmlns:a16="http://schemas.microsoft.com/office/drawing/2014/main" id="{2CC5FEFC-3E6A-4632-A6A9-9D640AD2F2D4}"/>
              </a:ext>
            </a:extLst>
          </p:cNvPr>
          <p:cNvPicPr>
            <a:picLocks noChangeAspect="1"/>
          </p:cNvPicPr>
          <p:nvPr/>
        </p:nvPicPr>
        <p:blipFill rotWithShape="1">
          <a:blip r:embed="rId5" cstate="print"/>
          <a:srcRect l="27609" t="27536" r="26522" b="37385"/>
          <a:stretch/>
        </p:blipFill>
        <p:spPr>
          <a:xfrm>
            <a:off x="26188" y="2834385"/>
            <a:ext cx="6096001" cy="3049580"/>
          </a:xfrm>
          <a:prstGeom prst="rect">
            <a:avLst/>
          </a:prstGeom>
        </p:spPr>
      </p:pic>
    </p:spTree>
    <p:extLst>
      <p:ext uri="{BB962C8B-B14F-4D97-AF65-F5344CB8AC3E}">
        <p14:creationId xmlns:p14="http://schemas.microsoft.com/office/powerpoint/2010/main" xmlns="" val="2757959219"/>
      </p:ext>
    </p:extLst>
  </p:cSld>
  <p:clrMapOvr>
    <a:masterClrMapping/>
  </p:clrMapOvr>
  <p:transition advClick="0" advTm="15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 xmlns:a16="http://schemas.microsoft.com/office/drawing/2014/main" id="{C4891B38-37B0-4F19-BF79-031E1749B7F5}"/>
              </a:ext>
            </a:extLst>
          </p:cNvPr>
          <p:cNvSpPr>
            <a:spLocks noGrp="1"/>
          </p:cNvSpPr>
          <p:nvPr>
            <p:ph type="title"/>
          </p:nvPr>
        </p:nvSpPr>
        <p:spPr>
          <a:xfrm>
            <a:off x="356566" y="2000270"/>
            <a:ext cx="3707296" cy="696775"/>
          </a:xfrm>
        </p:spPr>
        <p:txBody>
          <a:bodyPr>
            <a:normAutofit/>
          </a:bodyPr>
          <a:lstStyle/>
          <a:p>
            <a:r>
              <a:rPr lang="pt-PT" sz="2400" b="1" dirty="0" err="1">
                <a:effectLst>
                  <a:outerShdw blurRad="38100" dist="38100" dir="2700000" algn="tl">
                    <a:srgbClr val="000000">
                      <a:alpha val="43137"/>
                    </a:srgbClr>
                  </a:outerShdw>
                </a:effectLst>
              </a:rPr>
              <a:t>Africanse</a:t>
            </a:r>
            <a:r>
              <a:rPr lang="pt-PT" sz="2400" b="1" dirty="0">
                <a:effectLst>
                  <a:outerShdw blurRad="38100" dist="38100" dir="2700000" algn="tl">
                    <a:srgbClr val="000000">
                      <a:alpha val="43137"/>
                    </a:srgbClr>
                  </a:outerShdw>
                </a:effectLst>
              </a:rPr>
              <a:t> – África do Sul </a:t>
            </a:r>
          </a:p>
        </p:txBody>
      </p:sp>
      <p:sp>
        <p:nvSpPr>
          <p:cNvPr id="8" name="Marcador de Posição de Conteúdo 7">
            <a:extLst>
              <a:ext uri="{FF2B5EF4-FFF2-40B4-BE49-F238E27FC236}">
                <a16:creationId xmlns="" xmlns:a16="http://schemas.microsoft.com/office/drawing/2014/main" id="{103EC336-79A4-4B45-85DC-24B2828EBCE7}"/>
              </a:ext>
            </a:extLst>
          </p:cNvPr>
          <p:cNvSpPr>
            <a:spLocks noGrp="1"/>
          </p:cNvSpPr>
          <p:nvPr>
            <p:ph sz="half" idx="1"/>
          </p:nvPr>
        </p:nvSpPr>
        <p:spPr>
          <a:xfrm>
            <a:off x="268356" y="2875997"/>
            <a:ext cx="5181600" cy="3992079"/>
          </a:xfrm>
        </p:spPr>
        <p:txBody>
          <a:bodyPr>
            <a:normAutofit/>
          </a:bodyPr>
          <a:lstStyle/>
          <a:p>
            <a:pPr marL="0" indent="0">
              <a:buNone/>
            </a:pPr>
            <a:r>
              <a:rPr lang="nl-NL" sz="1800" dirty="0"/>
              <a:t>Beste studente </a:t>
            </a:r>
          </a:p>
          <a:p>
            <a:pPr marL="0" indent="0">
              <a:buNone/>
            </a:pPr>
            <a:r>
              <a:rPr lang="nl-NL" sz="1800" dirty="0"/>
              <a:t>Vandag 21 Mei vier ons die Wêrelddag van Kulturele Diversiteit vir Dialoog en Ontwikkeling. Julle jongmense is die basis waarop ons hele toekoms gebou sal word. Dit is dus noodsaaklik dat jy die belangrikheid en rykdom van Kulturele Diversiteit verstaan. Slegs deur respek vir die ander en in die waardering van die verskil kan ons die unie tussen mense waarborg en in vrede leef. Soos Purkait sê, vrede is meer as die afwesigheid van oorlog, dit leef saam met verskille. Kom ons vier hierdie dag, in verbintenis tot 'n meer inklusiewe en net môre. Goeie môre! Hierdie artikel is 'n weesbladsy.</a:t>
            </a:r>
          </a:p>
          <a:p>
            <a:pPr marL="0" indent="0">
              <a:buNone/>
            </a:pPr>
            <a:r>
              <a:rPr lang="nl-NL" sz="1800" dirty="0"/>
              <a:t>Ana Pina</a:t>
            </a:r>
            <a:endParaRPr lang="pt-PT" sz="1800" dirty="0"/>
          </a:p>
        </p:txBody>
      </p:sp>
      <p:pic>
        <p:nvPicPr>
          <p:cNvPr id="12" name="Marcador de Posição de Conteúdo 11">
            <a:extLst>
              <a:ext uri="{FF2B5EF4-FFF2-40B4-BE49-F238E27FC236}">
                <a16:creationId xmlns="" xmlns:a16="http://schemas.microsoft.com/office/drawing/2014/main" id="{8BF09ABE-1C35-4575-8646-DF131B0912ED}"/>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xmlns=""/>
              </a:ext>
            </a:extLst>
          </a:blip>
          <a:srcRect/>
          <a:stretch/>
        </p:blipFill>
        <p:spPr>
          <a:xfrm>
            <a:off x="5647874" y="2697045"/>
            <a:ext cx="6368536" cy="3992079"/>
          </a:xfrm>
        </p:spPr>
      </p:pic>
      <p:pic>
        <p:nvPicPr>
          <p:cNvPr id="10" name="Imagem 9">
            <a:extLst>
              <a:ext uri="{FF2B5EF4-FFF2-40B4-BE49-F238E27FC236}">
                <a16:creationId xmlns="" xmlns:a16="http://schemas.microsoft.com/office/drawing/2014/main" id="{4B3E22BD-2A60-4BDC-B0EA-46A20287F88B}"/>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6896" y="218662"/>
            <a:ext cx="2828097" cy="1589405"/>
          </a:xfrm>
          <a:prstGeom prst="rect">
            <a:avLst/>
          </a:prstGeom>
          <a:ln>
            <a:noFill/>
          </a:ln>
          <a:effectLst>
            <a:outerShdw blurRad="292100" dist="139700" dir="2700000" algn="tl" rotWithShape="0">
              <a:srgbClr val="333333">
                <a:alpha val="65000"/>
              </a:srgbClr>
            </a:outerShdw>
          </a:effectLst>
        </p:spPr>
      </p:pic>
      <p:sp>
        <p:nvSpPr>
          <p:cNvPr id="13" name="CaixaDeTexto 12">
            <a:extLst>
              <a:ext uri="{FF2B5EF4-FFF2-40B4-BE49-F238E27FC236}">
                <a16:creationId xmlns="" xmlns:a16="http://schemas.microsoft.com/office/drawing/2014/main" id="{AEB48842-D642-4372-8FCB-5607144D13A9}"/>
              </a:ext>
            </a:extLst>
          </p:cNvPr>
          <p:cNvSpPr txBox="1"/>
          <p:nvPr/>
        </p:nvSpPr>
        <p:spPr>
          <a:xfrm>
            <a:off x="5950227" y="2147151"/>
            <a:ext cx="3707296" cy="461665"/>
          </a:xfrm>
          <a:prstGeom prst="rect">
            <a:avLst/>
          </a:prstGeom>
          <a:noFill/>
        </p:spPr>
        <p:txBody>
          <a:bodyPr wrap="square" rtlCol="0">
            <a:spAutoFit/>
          </a:bodyPr>
          <a:lstStyle/>
          <a:p>
            <a:r>
              <a:rPr lang="pt-PT" sz="2400" b="1" dirty="0" err="1">
                <a:effectLst>
                  <a:outerShdw blurRad="38100" dist="38100" dir="2700000" algn="tl">
                    <a:srgbClr val="000000">
                      <a:alpha val="43137"/>
                    </a:srgbClr>
                  </a:outerShdw>
                </a:effectLst>
              </a:rPr>
              <a:t>Ucrania</a:t>
            </a:r>
            <a:endParaRPr lang="pt-PT" sz="2400" b="1" dirty="0">
              <a:effectLst>
                <a:outerShdw blurRad="38100" dist="38100" dir="2700000" algn="tl">
                  <a:srgbClr val="000000">
                    <a:alpha val="43137"/>
                  </a:srgbClr>
                </a:outerShdw>
              </a:effectLst>
            </a:endParaRPr>
          </a:p>
        </p:txBody>
      </p:sp>
      <p:pic>
        <p:nvPicPr>
          <p:cNvPr id="14" name="Imagem 13">
            <a:extLst>
              <a:ext uri="{FF2B5EF4-FFF2-40B4-BE49-F238E27FC236}">
                <a16:creationId xmlns="" xmlns:a16="http://schemas.microsoft.com/office/drawing/2014/main" id="{6EE5B929-2BC4-45F4-9F64-9455412479C8}"/>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96000" y="196312"/>
            <a:ext cx="2884707" cy="18039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4197093"/>
      </p:ext>
    </p:extLst>
  </p:cSld>
  <p:clrMapOvr>
    <a:masterClrMapping/>
  </p:clrMapOvr>
  <p:transition advClick="0" advTm="15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BF7B6ED-6DDD-4364-9527-8AF223E0A1C3}"/>
              </a:ext>
            </a:extLst>
          </p:cNvPr>
          <p:cNvSpPr>
            <a:spLocks noGrp="1"/>
          </p:cNvSpPr>
          <p:nvPr>
            <p:ph type="title"/>
          </p:nvPr>
        </p:nvSpPr>
        <p:spPr>
          <a:xfrm>
            <a:off x="670889" y="2222047"/>
            <a:ext cx="2130287" cy="630514"/>
          </a:xfrm>
        </p:spPr>
        <p:txBody>
          <a:bodyPr>
            <a:normAutofit/>
          </a:bodyPr>
          <a:lstStyle/>
          <a:p>
            <a:r>
              <a:rPr lang="pt-PT" sz="2400" b="1" dirty="0">
                <a:effectLst>
                  <a:outerShdw blurRad="38100" dist="38100" dir="2700000" algn="tl">
                    <a:srgbClr val="000000">
                      <a:alpha val="43137"/>
                    </a:srgbClr>
                  </a:outerShdw>
                </a:effectLst>
              </a:rPr>
              <a:t>Rússia</a:t>
            </a:r>
          </a:p>
        </p:txBody>
      </p:sp>
      <p:pic>
        <p:nvPicPr>
          <p:cNvPr id="6" name="Marcador de Posição de Conteúdo 5">
            <a:extLst>
              <a:ext uri="{FF2B5EF4-FFF2-40B4-BE49-F238E27FC236}">
                <a16:creationId xmlns="" xmlns:a16="http://schemas.microsoft.com/office/drawing/2014/main" id="{8D1146E6-212A-4A8C-942A-01D50BCE4354}"/>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xmlns=""/>
              </a:ext>
            </a:extLst>
          </a:blip>
          <a:srcRect/>
          <a:stretch/>
        </p:blipFill>
        <p:spPr>
          <a:xfrm>
            <a:off x="344556" y="2766218"/>
            <a:ext cx="5676944" cy="3661878"/>
          </a:xfrm>
        </p:spPr>
      </p:pic>
      <p:pic>
        <p:nvPicPr>
          <p:cNvPr id="9" name="Marcador de Posição de Conteúdo 8">
            <a:extLst>
              <a:ext uri="{FF2B5EF4-FFF2-40B4-BE49-F238E27FC236}">
                <a16:creationId xmlns="" xmlns:a16="http://schemas.microsoft.com/office/drawing/2014/main" id="{B546BE6D-2A47-4D81-9544-A968676B9533}"/>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xmlns=""/>
              </a:ext>
            </a:extLst>
          </a:blip>
          <a:srcRect/>
          <a:stretch/>
        </p:blipFill>
        <p:spPr>
          <a:xfrm>
            <a:off x="5927034" y="2766218"/>
            <a:ext cx="5983164" cy="3661878"/>
          </a:xfrm>
        </p:spPr>
      </p:pic>
      <p:pic>
        <p:nvPicPr>
          <p:cNvPr id="7" name="Imagem 6">
            <a:extLst>
              <a:ext uri="{FF2B5EF4-FFF2-40B4-BE49-F238E27FC236}">
                <a16:creationId xmlns="" xmlns:a16="http://schemas.microsoft.com/office/drawing/2014/main" id="{429C0707-5EBF-4807-8FB3-C72D942E68C9}"/>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83703" y="238540"/>
            <a:ext cx="2504661" cy="1719980"/>
          </a:xfrm>
          <a:prstGeom prst="rect">
            <a:avLst/>
          </a:prstGeom>
          <a:ln>
            <a:noFill/>
          </a:ln>
          <a:effectLst>
            <a:outerShdw blurRad="292100" dist="139700" dir="2700000" algn="tl" rotWithShape="0">
              <a:srgbClr val="333333">
                <a:alpha val="65000"/>
              </a:srgbClr>
            </a:outerShdw>
          </a:effectLst>
        </p:spPr>
      </p:pic>
      <p:sp>
        <p:nvSpPr>
          <p:cNvPr id="10" name="CaixaDeTexto 9">
            <a:extLst>
              <a:ext uri="{FF2B5EF4-FFF2-40B4-BE49-F238E27FC236}">
                <a16:creationId xmlns="" xmlns:a16="http://schemas.microsoft.com/office/drawing/2014/main" id="{80F71549-8F12-4092-B833-354B0154F1B1}"/>
              </a:ext>
            </a:extLst>
          </p:cNvPr>
          <p:cNvSpPr txBox="1"/>
          <p:nvPr/>
        </p:nvSpPr>
        <p:spPr>
          <a:xfrm>
            <a:off x="6400800" y="2306472"/>
            <a:ext cx="3070746" cy="461665"/>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Polónia</a:t>
            </a:r>
          </a:p>
        </p:txBody>
      </p:sp>
      <p:pic>
        <p:nvPicPr>
          <p:cNvPr id="11" name="Imagem 10">
            <a:extLst>
              <a:ext uri="{FF2B5EF4-FFF2-40B4-BE49-F238E27FC236}">
                <a16:creationId xmlns="" xmlns:a16="http://schemas.microsoft.com/office/drawing/2014/main" id="{93F4065E-D36B-4B33-837C-2CB76084DE6E}"/>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225937" y="398210"/>
            <a:ext cx="3070745" cy="17319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656166405"/>
      </p:ext>
    </p:extLst>
  </p:cSld>
  <p:clrMapOvr>
    <a:masterClrMapping/>
  </p:clrMapOvr>
  <p:transition advClick="0" advTm="15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a:extLst>
              <a:ext uri="{FF2B5EF4-FFF2-40B4-BE49-F238E27FC236}">
                <a16:creationId xmlns="" xmlns:a16="http://schemas.microsoft.com/office/drawing/2014/main" id="{EFAC9214-1788-40F4-ADC8-EAE0D88D788C}"/>
              </a:ext>
            </a:extLst>
          </p:cNvPr>
          <p:cNvPicPr>
            <a:picLocks noGrp="1" noChangeAspect="1"/>
          </p:cNvPicPr>
          <p:nvPr>
            <p:ph sz="half" idx="1"/>
          </p:nvPr>
        </p:nvPicPr>
        <p:blipFill rotWithShape="1">
          <a:blip r:embed="rId2" cstate="email">
            <a:extLst>
              <a:ext uri="{28A0092B-C50C-407E-A947-70E740481C1C}">
                <a14:useLocalDpi xmlns:a14="http://schemas.microsoft.com/office/drawing/2010/main" xmlns=""/>
              </a:ext>
            </a:extLst>
          </a:blip>
          <a:srcRect/>
          <a:stretch/>
        </p:blipFill>
        <p:spPr>
          <a:xfrm>
            <a:off x="74869" y="2953511"/>
            <a:ext cx="5947579" cy="3603927"/>
          </a:xfrm>
        </p:spPr>
      </p:pic>
      <p:pic>
        <p:nvPicPr>
          <p:cNvPr id="10" name="Marcador de Posição de Conteúdo 9">
            <a:extLst>
              <a:ext uri="{FF2B5EF4-FFF2-40B4-BE49-F238E27FC236}">
                <a16:creationId xmlns="" xmlns:a16="http://schemas.microsoft.com/office/drawing/2014/main" id="{E4AA10D0-5C37-4E1B-85F0-74A88529A371}"/>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xmlns=""/>
              </a:ext>
            </a:extLst>
          </a:blip>
          <a:srcRect/>
          <a:stretch/>
        </p:blipFill>
        <p:spPr>
          <a:xfrm>
            <a:off x="6169553" y="2953511"/>
            <a:ext cx="5949309" cy="3381028"/>
          </a:xfrm>
        </p:spPr>
      </p:pic>
      <p:sp>
        <p:nvSpPr>
          <p:cNvPr id="7" name="CaixaDeTexto 6">
            <a:extLst>
              <a:ext uri="{FF2B5EF4-FFF2-40B4-BE49-F238E27FC236}">
                <a16:creationId xmlns="" xmlns:a16="http://schemas.microsoft.com/office/drawing/2014/main" id="{269585CA-976A-47C6-AE8C-2EA453C75A74}"/>
              </a:ext>
            </a:extLst>
          </p:cNvPr>
          <p:cNvSpPr txBox="1"/>
          <p:nvPr/>
        </p:nvSpPr>
        <p:spPr>
          <a:xfrm>
            <a:off x="265043" y="2491846"/>
            <a:ext cx="3723861" cy="461665"/>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Letónia</a:t>
            </a:r>
          </a:p>
        </p:txBody>
      </p:sp>
      <p:pic>
        <p:nvPicPr>
          <p:cNvPr id="8" name="Imagem 7">
            <a:extLst>
              <a:ext uri="{FF2B5EF4-FFF2-40B4-BE49-F238E27FC236}">
                <a16:creationId xmlns="" xmlns:a16="http://schemas.microsoft.com/office/drawing/2014/main" id="{58CE5B8C-453F-473D-BF5B-AC2B085A5696}"/>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533392" y="542470"/>
            <a:ext cx="2761710" cy="1886926"/>
          </a:xfrm>
          <a:prstGeom prst="rect">
            <a:avLst/>
          </a:prstGeom>
          <a:ln>
            <a:noFill/>
          </a:ln>
          <a:effectLst>
            <a:outerShdw blurRad="292100" dist="139700" dir="2700000" algn="tl" rotWithShape="0">
              <a:srgbClr val="333333">
                <a:alpha val="65000"/>
              </a:srgbClr>
            </a:outerShdw>
          </a:effectLst>
        </p:spPr>
      </p:pic>
      <p:sp>
        <p:nvSpPr>
          <p:cNvPr id="11" name="CaixaDeTexto 10">
            <a:extLst>
              <a:ext uri="{FF2B5EF4-FFF2-40B4-BE49-F238E27FC236}">
                <a16:creationId xmlns="" xmlns:a16="http://schemas.microsoft.com/office/drawing/2014/main" id="{18B0F2CC-1B13-40D5-8080-E8B3C4A7D2D1}"/>
              </a:ext>
            </a:extLst>
          </p:cNvPr>
          <p:cNvSpPr txBox="1"/>
          <p:nvPr/>
        </p:nvSpPr>
        <p:spPr>
          <a:xfrm>
            <a:off x="6341167" y="2505535"/>
            <a:ext cx="3723861" cy="461665"/>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Nepal</a:t>
            </a:r>
          </a:p>
        </p:txBody>
      </p:sp>
      <p:pic>
        <p:nvPicPr>
          <p:cNvPr id="12" name="Imagem 11">
            <a:extLst>
              <a:ext uri="{FF2B5EF4-FFF2-40B4-BE49-F238E27FC236}">
                <a16:creationId xmlns="" xmlns:a16="http://schemas.microsoft.com/office/drawing/2014/main" id="{1A652829-505B-43BC-B5C3-767590B6F712}"/>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310693" y="542470"/>
            <a:ext cx="2832651" cy="18869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93333706"/>
      </p:ext>
    </p:extLst>
  </p:cSld>
  <p:clrMapOvr>
    <a:masterClrMapping/>
  </p:clrMapOvr>
  <p:transition advClick="0" advTm="15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8F9E773-4C31-411A-AA07-A585E2A630B0}"/>
              </a:ext>
            </a:extLst>
          </p:cNvPr>
          <p:cNvSpPr>
            <a:spLocks noGrp="1"/>
          </p:cNvSpPr>
          <p:nvPr>
            <p:ph type="title"/>
          </p:nvPr>
        </p:nvSpPr>
        <p:spPr>
          <a:xfrm>
            <a:off x="406366" y="2183709"/>
            <a:ext cx="2739887" cy="736531"/>
          </a:xfrm>
        </p:spPr>
        <p:txBody>
          <a:bodyPr>
            <a:normAutofit/>
          </a:bodyPr>
          <a:lstStyle/>
          <a:p>
            <a:r>
              <a:rPr lang="pt-PT" sz="2400" b="1" dirty="0">
                <a:effectLst>
                  <a:outerShdw blurRad="38100" dist="38100" dir="2700000" algn="tl">
                    <a:srgbClr val="000000">
                      <a:alpha val="43137"/>
                    </a:srgbClr>
                  </a:outerShdw>
                </a:effectLst>
              </a:rPr>
              <a:t>França</a:t>
            </a:r>
          </a:p>
        </p:txBody>
      </p:sp>
      <p:sp>
        <p:nvSpPr>
          <p:cNvPr id="3" name="Marcador de Posição de Conteúdo 2">
            <a:extLst>
              <a:ext uri="{FF2B5EF4-FFF2-40B4-BE49-F238E27FC236}">
                <a16:creationId xmlns="" xmlns:a16="http://schemas.microsoft.com/office/drawing/2014/main" id="{6DA42689-600D-4E25-B7F9-1BEF6437B22D}"/>
              </a:ext>
            </a:extLst>
          </p:cNvPr>
          <p:cNvSpPr>
            <a:spLocks noGrp="1"/>
          </p:cNvSpPr>
          <p:nvPr>
            <p:ph sz="half" idx="1"/>
          </p:nvPr>
        </p:nvSpPr>
        <p:spPr>
          <a:xfrm>
            <a:off x="406366" y="2827475"/>
            <a:ext cx="5181600" cy="4351338"/>
          </a:xfrm>
        </p:spPr>
        <p:txBody>
          <a:bodyPr>
            <a:normAutofit/>
          </a:bodyPr>
          <a:lstStyle/>
          <a:p>
            <a:pPr marL="0" indent="0">
              <a:buNone/>
            </a:pPr>
            <a:r>
              <a:rPr lang="fr-FR" sz="1800" dirty="0">
                <a:latin typeface="+mj-lt"/>
              </a:rPr>
              <a:t>Chers étudiants </a:t>
            </a:r>
          </a:p>
          <a:p>
            <a:pPr marL="0" indent="0">
              <a:buNone/>
            </a:pPr>
            <a:r>
              <a:rPr lang="fr-FR" sz="1800" dirty="0"/>
              <a:t>Aujourd’hui, le 21 mai, nous célébrons la Journée mondiale de la diversité culturelle pour le dialogue et le développement. Vous, les jeunes, êtes la base sur laquelle tout notre avenir sera construit. Il est donc essentiel que vous compreniez l’importance et la richesse de la diversité culturelle. Ce n’est qu’en respectant l’autre et en valorisant la différence que nous pourrons garantir l’union entre les peuples et vivre en paix. Comme le dit </a:t>
            </a:r>
            <a:r>
              <a:rPr lang="fr-FR" sz="1800" dirty="0" err="1"/>
              <a:t>Purkait</a:t>
            </a:r>
            <a:r>
              <a:rPr lang="fr-FR" sz="1800" dirty="0"/>
              <a:t>, la paix est plus que l’absence de guerre, elle vit avec les différences. Célébrons cette journée, dans un engagement pour un avenir plus inclusif et plus juste. Bonjour! </a:t>
            </a:r>
          </a:p>
          <a:p>
            <a:pPr marL="0" indent="0">
              <a:buNone/>
            </a:pPr>
            <a:r>
              <a:rPr lang="fr-FR" sz="1800" dirty="0"/>
              <a:t>Ana Pina</a:t>
            </a:r>
            <a:endParaRPr lang="pt-PT" sz="1900" dirty="0"/>
          </a:p>
        </p:txBody>
      </p:sp>
      <p:pic>
        <p:nvPicPr>
          <p:cNvPr id="7" name="Marcador de Posição de Conteúdo 6">
            <a:extLst>
              <a:ext uri="{FF2B5EF4-FFF2-40B4-BE49-F238E27FC236}">
                <a16:creationId xmlns="" xmlns:a16="http://schemas.microsoft.com/office/drawing/2014/main" id="{3E9DA8AB-4471-464F-A948-43C7928DC26C}"/>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xmlns=""/>
              </a:ext>
            </a:extLst>
          </a:blip>
          <a:srcRect/>
          <a:stretch/>
        </p:blipFill>
        <p:spPr>
          <a:xfrm>
            <a:off x="5846384" y="2827475"/>
            <a:ext cx="6265556" cy="3675614"/>
          </a:xfrm>
        </p:spPr>
      </p:pic>
      <p:pic>
        <p:nvPicPr>
          <p:cNvPr id="5" name="Imagem 4">
            <a:extLst>
              <a:ext uri="{FF2B5EF4-FFF2-40B4-BE49-F238E27FC236}">
                <a16:creationId xmlns="" xmlns:a16="http://schemas.microsoft.com/office/drawing/2014/main" id="{63BCF093-2E34-44B1-A02F-54CD49C9BDA2}"/>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33400" y="289683"/>
            <a:ext cx="3028735" cy="1894026"/>
          </a:xfrm>
          <a:prstGeom prst="rect">
            <a:avLst/>
          </a:prstGeom>
          <a:ln>
            <a:noFill/>
          </a:ln>
          <a:effectLst>
            <a:outerShdw blurRad="292100" dist="139700" dir="2700000" algn="tl" rotWithShape="0">
              <a:srgbClr val="333333">
                <a:alpha val="65000"/>
              </a:srgbClr>
            </a:outerShdw>
          </a:effectLst>
        </p:spPr>
      </p:pic>
      <p:sp>
        <p:nvSpPr>
          <p:cNvPr id="9" name="Título 1">
            <a:extLst>
              <a:ext uri="{FF2B5EF4-FFF2-40B4-BE49-F238E27FC236}">
                <a16:creationId xmlns="" xmlns:a16="http://schemas.microsoft.com/office/drawing/2014/main" id="{2560A580-F540-4805-A542-F8B424A3E517}"/>
              </a:ext>
            </a:extLst>
          </p:cNvPr>
          <p:cNvSpPr txBox="1">
            <a:spLocks/>
          </p:cNvSpPr>
          <p:nvPr/>
        </p:nvSpPr>
        <p:spPr>
          <a:xfrm>
            <a:off x="5846384" y="2183709"/>
            <a:ext cx="2739887" cy="7365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PT" sz="2400" b="1" dirty="0">
                <a:effectLst>
                  <a:outerShdw blurRad="38100" dist="38100" dir="2700000" algn="tl">
                    <a:srgbClr val="000000">
                      <a:alpha val="43137"/>
                    </a:srgbClr>
                  </a:outerShdw>
                </a:effectLst>
              </a:rPr>
              <a:t>Índia</a:t>
            </a:r>
          </a:p>
        </p:txBody>
      </p:sp>
      <p:pic>
        <p:nvPicPr>
          <p:cNvPr id="10" name="Imagem 9">
            <a:extLst>
              <a:ext uri="{FF2B5EF4-FFF2-40B4-BE49-F238E27FC236}">
                <a16:creationId xmlns="" xmlns:a16="http://schemas.microsoft.com/office/drawing/2014/main" id="{75BF99BA-19D5-4145-8502-3A0AC5439FC1}"/>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846383" y="357117"/>
            <a:ext cx="2739888" cy="18265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1295119"/>
      </p:ext>
    </p:extLst>
  </p:cSld>
  <p:clrMapOvr>
    <a:masterClrMapping/>
  </p:clrMapOvr>
  <p:transition advClick="0" advTm="15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Posição de Conteúdo 5">
            <a:extLst>
              <a:ext uri="{FF2B5EF4-FFF2-40B4-BE49-F238E27FC236}">
                <a16:creationId xmlns="" xmlns:a16="http://schemas.microsoft.com/office/drawing/2014/main" id="{C5466F7B-0B68-42DC-85FB-20F38FFE414D}"/>
              </a:ext>
            </a:extLst>
          </p:cNvPr>
          <p:cNvSpPr>
            <a:spLocks noGrp="1"/>
          </p:cNvSpPr>
          <p:nvPr>
            <p:ph idx="1"/>
          </p:nvPr>
        </p:nvSpPr>
        <p:spPr>
          <a:xfrm>
            <a:off x="838200" y="3460929"/>
            <a:ext cx="10515600" cy="3155467"/>
          </a:xfrm>
        </p:spPr>
        <p:txBody>
          <a:bodyPr>
            <a:normAutofit fontScale="92500"/>
          </a:bodyPr>
          <a:lstStyle/>
          <a:p>
            <a:pPr marL="0" indent="0">
              <a:buNone/>
            </a:pPr>
            <a:r>
              <a:rPr lang="es-ES" sz="2400" dirty="0"/>
              <a:t>Estimados estudiantes </a:t>
            </a:r>
          </a:p>
          <a:p>
            <a:pPr marL="0" indent="0">
              <a:buNone/>
            </a:pPr>
            <a:r>
              <a:rPr lang="es-ES" sz="2400" dirty="0"/>
              <a:t>Hoy, 21 de mayo, celebramos el Día Mundial de la Diversidad Cultural para el Diálogo y el Desarrollo. Ustedes, jóvenes, son la base sobre la que se construirá todo nuestro futuro. Por lo tanto, es esencial que entiendan la importancia y la riqueza de la Diversidad Cultural. Sólo respetando al otro y valorando la diferencia podemos garantizar la unión entre los pueblos y vivir en paz. Como dice </a:t>
            </a:r>
            <a:r>
              <a:rPr lang="es-ES" sz="2400" dirty="0" err="1"/>
              <a:t>Purkait</a:t>
            </a:r>
            <a:r>
              <a:rPr lang="es-ES" sz="2400" dirty="0"/>
              <a:t>, la paz es más que la ausencia de guerra, está viviendo junto con las diferencias. Celebremos este día, en compromiso con un mañana más inclusivo y justo. ¡Buenos días! </a:t>
            </a:r>
          </a:p>
          <a:p>
            <a:pPr marL="0" indent="0">
              <a:buNone/>
            </a:pPr>
            <a:r>
              <a:rPr lang="es-ES" sz="2400" dirty="0"/>
              <a:t>Ana Pina</a:t>
            </a:r>
            <a:endParaRPr lang="pt-PT" sz="2400" dirty="0"/>
          </a:p>
        </p:txBody>
      </p:sp>
      <p:sp>
        <p:nvSpPr>
          <p:cNvPr id="7" name="CaixaDeTexto 6">
            <a:extLst>
              <a:ext uri="{FF2B5EF4-FFF2-40B4-BE49-F238E27FC236}">
                <a16:creationId xmlns="" xmlns:a16="http://schemas.microsoft.com/office/drawing/2014/main" id="{D020A2AA-8008-45DA-A636-96751478F9D3}"/>
              </a:ext>
            </a:extLst>
          </p:cNvPr>
          <p:cNvSpPr txBox="1"/>
          <p:nvPr/>
        </p:nvSpPr>
        <p:spPr>
          <a:xfrm>
            <a:off x="838200" y="2664130"/>
            <a:ext cx="3429000" cy="461665"/>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Colômbia</a:t>
            </a:r>
          </a:p>
        </p:txBody>
      </p:sp>
      <p:sp>
        <p:nvSpPr>
          <p:cNvPr id="8" name="CaixaDeTexto 7">
            <a:extLst>
              <a:ext uri="{FF2B5EF4-FFF2-40B4-BE49-F238E27FC236}">
                <a16:creationId xmlns="" xmlns:a16="http://schemas.microsoft.com/office/drawing/2014/main" id="{2990FF87-6989-47E4-8322-07CE8CFF0C89}"/>
              </a:ext>
            </a:extLst>
          </p:cNvPr>
          <p:cNvSpPr txBox="1"/>
          <p:nvPr/>
        </p:nvSpPr>
        <p:spPr>
          <a:xfrm>
            <a:off x="6143625" y="2600865"/>
            <a:ext cx="3429000" cy="461665"/>
          </a:xfrm>
          <a:prstGeom prst="rect">
            <a:avLst/>
          </a:prstGeom>
          <a:noFill/>
        </p:spPr>
        <p:txBody>
          <a:bodyPr wrap="square" rtlCol="0">
            <a:spAutoFit/>
          </a:bodyPr>
          <a:lstStyle/>
          <a:p>
            <a:r>
              <a:rPr lang="pt-PT" sz="2400" b="1" dirty="0">
                <a:effectLst>
                  <a:outerShdw blurRad="38100" dist="38100" dir="2700000" algn="tl">
                    <a:srgbClr val="000000">
                      <a:alpha val="43137"/>
                    </a:srgbClr>
                  </a:outerShdw>
                </a:effectLst>
              </a:rPr>
              <a:t>Venezuela</a:t>
            </a:r>
          </a:p>
        </p:txBody>
      </p:sp>
      <p:pic>
        <p:nvPicPr>
          <p:cNvPr id="9" name="Imagem 8">
            <a:extLst>
              <a:ext uri="{FF2B5EF4-FFF2-40B4-BE49-F238E27FC236}">
                <a16:creationId xmlns="" xmlns:a16="http://schemas.microsoft.com/office/drawing/2014/main" id="{1A3C2465-B8CB-4056-9DE7-178BB199C128}"/>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38200" y="447844"/>
            <a:ext cx="2992371" cy="1871286"/>
          </a:xfrm>
          <a:prstGeom prst="rect">
            <a:avLst/>
          </a:prstGeom>
          <a:ln>
            <a:noFill/>
          </a:ln>
          <a:effectLst>
            <a:outerShdw blurRad="292100" dist="139700" dir="2700000" algn="tl" rotWithShape="0">
              <a:srgbClr val="333333">
                <a:alpha val="65000"/>
              </a:srgbClr>
            </a:outerShdw>
          </a:effectLst>
        </p:spPr>
      </p:pic>
      <p:pic>
        <p:nvPicPr>
          <p:cNvPr id="10" name="Imagem 9">
            <a:extLst>
              <a:ext uri="{FF2B5EF4-FFF2-40B4-BE49-F238E27FC236}">
                <a16:creationId xmlns="" xmlns:a16="http://schemas.microsoft.com/office/drawing/2014/main" id="{D971544E-3BB1-415D-877D-0319C2513A1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262895" y="486433"/>
            <a:ext cx="2992371" cy="18712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61463410"/>
      </p:ext>
    </p:extLst>
  </p:cSld>
  <p:clrMapOvr>
    <a:masterClrMapping/>
  </p:clrMapOvr>
  <p:transition advClick="0" advTm="15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39">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F59E09E6-48EC-42DF-93A6-DD10045B6806}"/>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dirty="0">
                <a:solidFill>
                  <a:schemeClr val="tx1"/>
                </a:solidFill>
                <a:latin typeface="+mj-lt"/>
                <a:ea typeface="+mj-ea"/>
                <a:cs typeface="+mj-cs"/>
              </a:rPr>
              <a:t> </a:t>
            </a:r>
          </a:p>
        </p:txBody>
      </p:sp>
      <p:sp>
        <p:nvSpPr>
          <p:cNvPr id="51" name="Rectangle 41">
            <a:extLst>
              <a:ext uri="{FF2B5EF4-FFF2-40B4-BE49-F238E27FC236}">
                <a16:creationId xmlns="" xmlns:a16="http://schemas.microsoft.com/office/drawing/2014/main" id="{BC05CA36-AD6A-4ABF-9A05-52E5A143D2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43">
            <a:extLst>
              <a:ext uri="{FF2B5EF4-FFF2-40B4-BE49-F238E27FC236}">
                <a16:creationId xmlns="" xmlns:a16="http://schemas.microsoft.com/office/drawing/2014/main" id="{D4331EE8-85A4-4588-8D9E-70E534D47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5">
            <a:extLst>
              <a:ext uri="{FF2B5EF4-FFF2-40B4-BE49-F238E27FC236}">
                <a16:creationId xmlns="" xmlns:a16="http://schemas.microsoft.com/office/drawing/2014/main" id="{49D6C862-61CC-4B46-8080-96583D653B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m 4">
            <a:extLst>
              <a:ext uri="{FF2B5EF4-FFF2-40B4-BE49-F238E27FC236}">
                <a16:creationId xmlns="" xmlns:a16="http://schemas.microsoft.com/office/drawing/2014/main" id="{D42ED034-0ED6-43F8-9878-7BF8E1CFB704}"/>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573907" y="658489"/>
            <a:ext cx="5163022" cy="5163022"/>
          </a:xfrm>
          <a:prstGeom prst="rect">
            <a:avLst/>
          </a:prstGeom>
        </p:spPr>
      </p:pic>
      <p:sp>
        <p:nvSpPr>
          <p:cNvPr id="54" name="Rectangle 47">
            <a:extLst>
              <a:ext uri="{FF2B5EF4-FFF2-40B4-BE49-F238E27FC236}">
                <a16:creationId xmlns="" xmlns:a16="http://schemas.microsoft.com/office/drawing/2014/main" id="{E37EECFC-A684-4391-AE85-4CDAF5565F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aixaDeTexto 35">
            <a:extLst>
              <a:ext uri="{FF2B5EF4-FFF2-40B4-BE49-F238E27FC236}">
                <a16:creationId xmlns="" xmlns:a16="http://schemas.microsoft.com/office/drawing/2014/main" id="{23199A6A-4687-4433-A487-FBF8314B2B65}"/>
              </a:ext>
            </a:extLst>
          </p:cNvPr>
          <p:cNvSpPr txBox="1"/>
          <p:nvPr/>
        </p:nvSpPr>
        <p:spPr>
          <a:xfrm>
            <a:off x="591192" y="1270215"/>
            <a:ext cx="5688993" cy="2308324"/>
          </a:xfrm>
          <a:prstGeom prst="rect">
            <a:avLst/>
          </a:prstGeom>
          <a:noFill/>
        </p:spPr>
        <p:txBody>
          <a:bodyPr wrap="square">
            <a:spAutoFit/>
          </a:bodyPr>
          <a:lstStyle/>
          <a:p>
            <a:r>
              <a:rPr lang="pt-PT" sz="4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Paz é mais que a ausência da guerra, é vivermos juntos com as diferenças.</a:t>
            </a:r>
          </a:p>
          <a:p>
            <a:pPr algn="r"/>
            <a:r>
              <a:rPr lang="pt-PT" sz="2400" i="1" dirty="0" err="1">
                <a:effectLst>
                  <a:outerShdw blurRad="38100" dist="38100" dir="2700000" algn="tl">
                    <a:srgbClr val="000000">
                      <a:alpha val="43137"/>
                    </a:srgbClr>
                  </a:outerShdw>
                </a:effectLst>
                <a:latin typeface="Calibri" panose="020F0502020204030204" pitchFamily="34" charset="0"/>
                <a:cs typeface="Times New Roman" panose="02020603050405020304" pitchFamily="18" charset="0"/>
              </a:rPr>
              <a:t>Purkait</a:t>
            </a:r>
            <a:endParaRPr lang="pt-PT" sz="2400" dirty="0"/>
          </a:p>
        </p:txBody>
      </p:sp>
      <p:pic>
        <p:nvPicPr>
          <p:cNvPr id="11" name="Imagem 10">
            <a:extLst>
              <a:ext uri="{FF2B5EF4-FFF2-40B4-BE49-F238E27FC236}">
                <a16:creationId xmlns="" xmlns:a16="http://schemas.microsoft.com/office/drawing/2014/main" id="{BFE42DF7-FA81-4FD2-B7CC-2315132ED5E6}"/>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5872" y="5480862"/>
            <a:ext cx="1923746" cy="1173485"/>
          </a:xfrm>
          <a:prstGeom prst="rect">
            <a:avLst/>
          </a:prstGeom>
        </p:spPr>
      </p:pic>
    </p:spTree>
    <p:extLst>
      <p:ext uri="{BB962C8B-B14F-4D97-AF65-F5344CB8AC3E}">
        <p14:creationId xmlns:p14="http://schemas.microsoft.com/office/powerpoint/2010/main" xmlns="" val="549962555"/>
      </p:ext>
    </p:extLst>
  </p:cSld>
  <p:clrMapOvr>
    <a:masterClrMapping/>
  </p:clrMapOvr>
  <p:transition advClick="0" advTm="15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6">
            <a:extLst>
              <a:ext uri="{FF2B5EF4-FFF2-40B4-BE49-F238E27FC236}">
                <a16:creationId xmlns="" xmlns:a16="http://schemas.microsoft.com/office/drawing/2014/main" id="{DA381740-063A-41A4-836D-85D14980EE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 name="Rectangle 30">
            <a:extLst>
              <a:ext uri="{FF2B5EF4-FFF2-40B4-BE49-F238E27FC236}">
                <a16:creationId xmlns="" xmlns:a16="http://schemas.microsoft.com/office/drawing/2014/main" id="{F1986942-C296-4809-BCD3-B7D3C63411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C180A533-8835-4086-ADCB-C1E5A3509B49}"/>
              </a:ext>
            </a:extLst>
          </p:cNvPr>
          <p:cNvSpPr txBox="1"/>
          <p:nvPr/>
        </p:nvSpPr>
        <p:spPr>
          <a:xfrm>
            <a:off x="-427484" y="4800432"/>
            <a:ext cx="6774956" cy="1298502"/>
          </a:xfrm>
          <a:prstGeom prst="rect">
            <a:avLst/>
          </a:prstGeom>
        </p:spPr>
        <p:txBody>
          <a:bodyPr vert="horz" lIns="91440" tIns="45720" rIns="91440" bIns="45720" rtlCol="0" anchor="b">
            <a:noAutofit/>
          </a:bodyPr>
          <a:lstStyle/>
          <a:p>
            <a:pPr algn="ctr">
              <a:lnSpc>
                <a:spcPct val="120000"/>
              </a:lnSpc>
              <a:spcBef>
                <a:spcPct val="0"/>
              </a:spcBef>
              <a:spcAft>
                <a:spcPts val="600"/>
              </a:spcAft>
            </a:pPr>
            <a:endParaRPr lang="en-US" sz="3000" dirty="0">
              <a:latin typeface="Univers Condensed" panose="020B0506020202050204" pitchFamily="34" charset="0"/>
              <a:ea typeface="+mj-ea"/>
              <a:cs typeface="+mj-cs"/>
            </a:endParaRPr>
          </a:p>
          <a:p>
            <a:pPr algn="ctr">
              <a:lnSpc>
                <a:spcPct val="120000"/>
              </a:lnSpc>
              <a:spcBef>
                <a:spcPct val="0"/>
              </a:spcBef>
              <a:spcAft>
                <a:spcPts val="600"/>
              </a:spcAft>
            </a:pPr>
            <a:r>
              <a:rPr lang="en-US" sz="3000" dirty="0">
                <a:latin typeface="Univers Condensed" panose="020B0506020202050204" pitchFamily="34" charset="0"/>
                <a:ea typeface="+mj-ea"/>
                <a:cs typeface="+mj-cs"/>
              </a:rPr>
              <a:t> O </a:t>
            </a:r>
            <a:r>
              <a:rPr lang="en-US" sz="3000" dirty="0" err="1">
                <a:latin typeface="Univers Condensed" panose="020B0506020202050204" pitchFamily="34" charset="0"/>
                <a:ea typeface="+mj-ea"/>
                <a:cs typeface="+mj-cs"/>
              </a:rPr>
              <a:t>Projeto</a:t>
            </a:r>
            <a:r>
              <a:rPr lang="en-US" sz="3000" dirty="0">
                <a:latin typeface="Univers Condensed" panose="020B0506020202050204" pitchFamily="34" charset="0"/>
                <a:ea typeface="+mj-ea"/>
                <a:cs typeface="+mj-cs"/>
              </a:rPr>
              <a:t> das Escolas Públicas </a:t>
            </a:r>
          </a:p>
          <a:p>
            <a:pPr algn="ctr">
              <a:lnSpc>
                <a:spcPct val="120000"/>
              </a:lnSpc>
              <a:spcBef>
                <a:spcPct val="0"/>
              </a:spcBef>
              <a:spcAft>
                <a:spcPts val="600"/>
              </a:spcAft>
            </a:pPr>
            <a:r>
              <a:rPr lang="en-US" sz="3000" dirty="0">
                <a:latin typeface="Univers Condensed" panose="020B0506020202050204" pitchFamily="34" charset="0"/>
                <a:ea typeface="+mj-ea"/>
                <a:cs typeface="+mj-cs"/>
              </a:rPr>
              <a:t>de Almada </a:t>
            </a:r>
            <a:r>
              <a:rPr lang="en-US" dirty="0">
                <a:latin typeface="Univers Condensed" panose="020B0506020202050204" pitchFamily="34" charset="0"/>
                <a:ea typeface="+mj-ea"/>
                <a:cs typeface="+mj-cs"/>
              </a:rPr>
              <a:t>(2019-2022</a:t>
            </a:r>
            <a:r>
              <a:rPr lang="en-US" sz="3000" dirty="0">
                <a:latin typeface="Univers Condensed" panose="020B0506020202050204" pitchFamily="34" charset="0"/>
                <a:ea typeface="+mj-ea"/>
                <a:cs typeface="+mj-cs"/>
              </a:rPr>
              <a:t>)</a:t>
            </a:r>
          </a:p>
        </p:txBody>
      </p:sp>
      <p:pic>
        <p:nvPicPr>
          <p:cNvPr id="24" name="Picture 23" descr="Diagram, schematic&#10;&#10;Description automatically generated">
            <a:extLst>
              <a:ext uri="{FF2B5EF4-FFF2-40B4-BE49-F238E27FC236}">
                <a16:creationId xmlns="" xmlns:a16="http://schemas.microsoft.com/office/drawing/2014/main" id="{9C4D85AF-C235-4DCD-B50D-7CDCD49BFCB7}"/>
              </a:ext>
            </a:extLst>
          </p:cNvPr>
          <p:cNvPicPr>
            <a:picLocks noChangeAspect="1"/>
          </p:cNvPicPr>
          <p:nvPr/>
        </p:nvPicPr>
        <p:blipFill rotWithShape="1">
          <a:blip r:embed="rId3" cstate="print"/>
          <a:srcRect l="-952" r="2148" b="-4"/>
          <a:stretch/>
        </p:blipFill>
        <p:spPr>
          <a:xfrm>
            <a:off x="1203961" y="1302971"/>
            <a:ext cx="3154680" cy="2745975"/>
          </a:xfrm>
          <a:prstGeom prst="rect">
            <a:avLst/>
          </a:prstGeom>
        </p:spPr>
      </p:pic>
      <p:sp>
        <p:nvSpPr>
          <p:cNvPr id="33" name="Rectangle 6">
            <a:extLst>
              <a:ext uri="{FF2B5EF4-FFF2-40B4-BE49-F238E27FC236}">
                <a16:creationId xmlns="" xmlns:a16="http://schemas.microsoft.com/office/drawing/2014/main" id="{35BC54F7-1315-4D6C-9420-A5BF0CDDB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7784" y="42521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EAD17"/>
          </a:solidFill>
          <a:ln w="38100" cap="rnd">
            <a:solidFill>
              <a:srgbClr val="FEAD17"/>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 xmlns:a16="http://schemas.microsoft.com/office/drawing/2014/main" id="{A5F92A60-DEBB-4A28-87E1-8D1CBB11F4D1}"/>
              </a:ext>
            </a:extLst>
          </p:cNvPr>
          <p:cNvSpPr txBox="1"/>
          <p:nvPr/>
        </p:nvSpPr>
        <p:spPr>
          <a:xfrm>
            <a:off x="5562602" y="4105968"/>
            <a:ext cx="4820614" cy="461665"/>
          </a:xfrm>
          <a:prstGeom prst="rect">
            <a:avLst/>
          </a:prstGeom>
          <a:noFill/>
        </p:spPr>
        <p:txBody>
          <a:bodyPr wrap="square">
            <a:spAutoFit/>
          </a:bodyPr>
          <a:lstStyle>
            <a:defPPr>
              <a:defRPr lang="pt-PT"/>
            </a:defPPr>
            <a:lvl1pPr>
              <a:defRPr sz="2800">
                <a:solidFill>
                  <a:srgbClr val="0070C0"/>
                </a:solidFill>
                <a:latin typeface="Univers Condensed" panose="020B0506020202050204" pitchFamily="34" charset="0"/>
              </a:defRPr>
            </a:lvl1pPr>
          </a:lstStyle>
          <a:p>
            <a:pPr algn="ctr">
              <a:spcAft>
                <a:spcPts val="600"/>
              </a:spcAft>
            </a:pPr>
            <a:endParaRPr lang="pt-PT" sz="2400" dirty="0"/>
          </a:p>
        </p:txBody>
      </p:sp>
      <p:sp>
        <p:nvSpPr>
          <p:cNvPr id="16" name="TextBox 15">
            <a:extLst>
              <a:ext uri="{FF2B5EF4-FFF2-40B4-BE49-F238E27FC236}">
                <a16:creationId xmlns="" xmlns:a16="http://schemas.microsoft.com/office/drawing/2014/main" id="{AD2EEE7C-2608-44A5-A141-4E37305D2D22}"/>
              </a:ext>
            </a:extLst>
          </p:cNvPr>
          <p:cNvSpPr txBox="1"/>
          <p:nvPr/>
        </p:nvSpPr>
        <p:spPr>
          <a:xfrm>
            <a:off x="5562602" y="5187363"/>
            <a:ext cx="6170086" cy="461665"/>
          </a:xfrm>
          <a:prstGeom prst="rect">
            <a:avLst/>
          </a:prstGeom>
          <a:noFill/>
        </p:spPr>
        <p:txBody>
          <a:bodyPr wrap="square">
            <a:spAutoFit/>
          </a:bodyPr>
          <a:lstStyle>
            <a:defPPr>
              <a:defRPr lang="pt-PT"/>
            </a:defPPr>
            <a:lvl1pPr>
              <a:defRPr sz="2800">
                <a:solidFill>
                  <a:srgbClr val="0070C0"/>
                </a:solidFill>
                <a:latin typeface="Univers Condensed" panose="020B0506020202050204" pitchFamily="34" charset="0"/>
              </a:defRPr>
            </a:lvl1pPr>
          </a:lstStyle>
          <a:p>
            <a:pPr algn="ctr">
              <a:spcAft>
                <a:spcPts val="600"/>
              </a:spcAft>
            </a:pPr>
            <a:endParaRPr lang="pt-PT" sz="2400" dirty="0"/>
          </a:p>
        </p:txBody>
      </p:sp>
      <p:sp>
        <p:nvSpPr>
          <p:cNvPr id="17" name="TextBox 16">
            <a:extLst>
              <a:ext uri="{FF2B5EF4-FFF2-40B4-BE49-F238E27FC236}">
                <a16:creationId xmlns="" xmlns:a16="http://schemas.microsoft.com/office/drawing/2014/main" id="{4C5D59BF-FFD8-403F-8CD6-CFE5681096EB}"/>
              </a:ext>
            </a:extLst>
          </p:cNvPr>
          <p:cNvSpPr txBox="1"/>
          <p:nvPr/>
        </p:nvSpPr>
        <p:spPr>
          <a:xfrm>
            <a:off x="5562602" y="5976291"/>
            <a:ext cx="3246682" cy="461665"/>
          </a:xfrm>
          <a:prstGeom prst="rect">
            <a:avLst/>
          </a:prstGeom>
          <a:noFill/>
        </p:spPr>
        <p:txBody>
          <a:bodyPr wrap="square">
            <a:spAutoFit/>
          </a:bodyPr>
          <a:lstStyle>
            <a:defPPr>
              <a:defRPr lang="pt-PT"/>
            </a:defPPr>
            <a:lvl1pPr>
              <a:defRPr sz="2800">
                <a:solidFill>
                  <a:srgbClr val="0070C0"/>
                </a:solidFill>
                <a:latin typeface="Univers Condensed" panose="020B0506020202050204" pitchFamily="34" charset="0"/>
              </a:defRPr>
            </a:lvl1pPr>
          </a:lstStyle>
          <a:p>
            <a:pPr algn="ctr">
              <a:spcAft>
                <a:spcPts val="600"/>
              </a:spcAft>
            </a:pPr>
            <a:endParaRPr lang="pt-PT" sz="2400" dirty="0"/>
          </a:p>
        </p:txBody>
      </p:sp>
      <p:sp>
        <p:nvSpPr>
          <p:cNvPr id="26" name="TextBox 25">
            <a:extLst>
              <a:ext uri="{FF2B5EF4-FFF2-40B4-BE49-F238E27FC236}">
                <a16:creationId xmlns="" xmlns:a16="http://schemas.microsoft.com/office/drawing/2014/main" id="{F668477F-F59A-4476-997D-6A44898326E7}"/>
              </a:ext>
            </a:extLst>
          </p:cNvPr>
          <p:cNvSpPr txBox="1"/>
          <p:nvPr/>
        </p:nvSpPr>
        <p:spPr>
          <a:xfrm>
            <a:off x="5843018" y="438199"/>
            <a:ext cx="6230032" cy="590687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defPPr>
              <a:defRPr lang="pt-PT"/>
            </a:defPPr>
            <a:lvl1pPr>
              <a:defRPr sz="2800">
                <a:solidFill>
                  <a:srgbClr val="0070C0"/>
                </a:solidFill>
                <a:latin typeface="Univers Condensed" panose="020B0506020202050204" pitchFamily="34" charset="0"/>
              </a:defRPr>
            </a:lvl1pPr>
          </a:lstStyle>
          <a:p>
            <a:pPr algn="ctr">
              <a:lnSpc>
                <a:spcPct val="200000"/>
              </a:lnSpc>
              <a:spcAft>
                <a:spcPts val="600"/>
              </a:spcAft>
            </a:pPr>
            <a:r>
              <a:rPr lang="pt-PT" sz="2600" dirty="0"/>
              <a:t>Aprendizagens em Tempos de Pandemia e Ensino a Distância</a:t>
            </a:r>
          </a:p>
          <a:p>
            <a:pPr algn="ctr">
              <a:lnSpc>
                <a:spcPct val="200000"/>
              </a:lnSpc>
              <a:spcAft>
                <a:spcPts val="600"/>
              </a:spcAft>
            </a:pPr>
            <a:r>
              <a:rPr lang="pt-PT" sz="2600" dirty="0"/>
              <a:t>Bem Estar dos Alunos e Professores</a:t>
            </a:r>
          </a:p>
          <a:p>
            <a:pPr algn="ctr">
              <a:lnSpc>
                <a:spcPct val="200000"/>
              </a:lnSpc>
              <a:spcAft>
                <a:spcPts val="600"/>
              </a:spcAft>
            </a:pPr>
            <a:r>
              <a:rPr lang="pt-PT" sz="2600" dirty="0"/>
              <a:t>Novas Práticas Pedagógicas e de Avaliação</a:t>
            </a:r>
          </a:p>
          <a:p>
            <a:pPr algn="ctr">
              <a:lnSpc>
                <a:spcPct val="200000"/>
              </a:lnSpc>
              <a:spcAft>
                <a:spcPts val="600"/>
              </a:spcAft>
            </a:pPr>
            <a:r>
              <a:rPr lang="pt-PT" sz="2600" dirty="0"/>
              <a:t>Organização Pedagógica das Escolas</a:t>
            </a:r>
          </a:p>
          <a:p>
            <a:pPr algn="ctr">
              <a:lnSpc>
                <a:spcPct val="200000"/>
              </a:lnSpc>
              <a:spcAft>
                <a:spcPts val="600"/>
              </a:spcAft>
            </a:pPr>
            <a:r>
              <a:rPr lang="pt-PT" sz="2600" dirty="0"/>
              <a:t>Transição Digital</a:t>
            </a:r>
          </a:p>
          <a:p>
            <a:pPr algn="ctr">
              <a:lnSpc>
                <a:spcPct val="200000"/>
              </a:lnSpc>
              <a:spcAft>
                <a:spcPts val="600"/>
              </a:spcAft>
            </a:pPr>
            <a:r>
              <a:rPr lang="pt-PT" sz="2400" dirty="0"/>
              <a:t>Inclusão e Multiculturalidade</a:t>
            </a:r>
          </a:p>
        </p:txBody>
      </p:sp>
    </p:spTree>
    <p:extLst>
      <p:ext uri="{BB962C8B-B14F-4D97-AF65-F5344CB8AC3E}">
        <p14:creationId xmlns:p14="http://schemas.microsoft.com/office/powerpoint/2010/main" xmlns="" val="3123273019"/>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9" name="Rectangle 47">
            <a:extLst>
              <a:ext uri="{FF2B5EF4-FFF2-40B4-BE49-F238E27FC236}">
                <a16:creationId xmlns="" xmlns:a16="http://schemas.microsoft.com/office/drawing/2014/main" id="{47942995-B07F-4636-9A06-C6A104B26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 xmlns:a16="http://schemas.microsoft.com/office/drawing/2014/main" id="{44BA642B-9F28-426C-A5A0-3744021D49F0}"/>
              </a:ext>
            </a:extLst>
          </p:cNvPr>
          <p:cNvSpPr>
            <a:spLocks noGrp="1"/>
          </p:cNvSpPr>
          <p:nvPr>
            <p:ph type="title"/>
          </p:nvPr>
        </p:nvSpPr>
        <p:spPr>
          <a:xfrm>
            <a:off x="803499" y="2960716"/>
            <a:ext cx="4703199" cy="2387600"/>
          </a:xfrm>
        </p:spPr>
        <p:txBody>
          <a:bodyPr vert="horz" lIns="91440" tIns="45720" rIns="91440" bIns="45720" rtlCol="0" anchor="t">
            <a:normAutofit fontScale="90000"/>
          </a:bodyPr>
          <a:lstStyle/>
          <a:p>
            <a:r>
              <a:rPr lang="en-US" sz="4800" b="1" dirty="0" smtClean="0">
                <a:solidFill>
                  <a:schemeClr val="tx1">
                    <a:lumMod val="85000"/>
                    <a:lumOff val="15000"/>
                  </a:schemeClr>
                </a:solidFill>
                <a:effectLst>
                  <a:outerShdw blurRad="38100" dist="38100" dir="2700000" algn="tl">
                    <a:srgbClr val="000000">
                      <a:alpha val="43137"/>
                    </a:srgbClr>
                  </a:outerShdw>
                </a:effectLst>
              </a:rPr>
              <a:t>21 de </a:t>
            </a:r>
            <a:r>
              <a:rPr lang="en-US" sz="4800" b="1" dirty="0" err="1" smtClean="0">
                <a:solidFill>
                  <a:schemeClr val="tx1">
                    <a:lumMod val="85000"/>
                    <a:lumOff val="15000"/>
                  </a:schemeClr>
                </a:solidFill>
                <a:effectLst>
                  <a:outerShdw blurRad="38100" dist="38100" dir="2700000" algn="tl">
                    <a:srgbClr val="000000">
                      <a:alpha val="43137"/>
                    </a:srgbClr>
                  </a:outerShdw>
                </a:effectLst>
              </a:rPr>
              <a:t>Maio</a:t>
            </a:r>
            <a:r>
              <a:rPr lang="en-US" sz="4800" b="1" dirty="0" smtClean="0">
                <a:solidFill>
                  <a:schemeClr val="tx1">
                    <a:lumMod val="85000"/>
                    <a:lumOff val="15000"/>
                  </a:schemeClr>
                </a:solidFill>
                <a:effectLst>
                  <a:outerShdw blurRad="38100" dist="38100" dir="2700000" algn="tl">
                    <a:srgbClr val="000000">
                      <a:alpha val="43137"/>
                    </a:srgbClr>
                  </a:outerShdw>
                </a:effectLst>
              </a:rPr>
              <a:t/>
            </a:r>
            <a:br>
              <a:rPr lang="en-US" sz="4800" b="1" dirty="0" smtClean="0">
                <a:solidFill>
                  <a:schemeClr val="tx1">
                    <a:lumMod val="85000"/>
                    <a:lumOff val="15000"/>
                  </a:schemeClr>
                </a:solidFill>
                <a:effectLst>
                  <a:outerShdw blurRad="38100" dist="38100" dir="2700000" algn="tl">
                    <a:srgbClr val="000000">
                      <a:alpha val="43137"/>
                    </a:srgbClr>
                  </a:outerShdw>
                </a:effectLst>
              </a:rPr>
            </a:br>
            <a:r>
              <a:rPr lang="en-US" sz="4800" b="1" dirty="0" err="1" smtClean="0">
                <a:solidFill>
                  <a:schemeClr val="tx1">
                    <a:lumMod val="85000"/>
                    <a:lumOff val="15000"/>
                  </a:schemeClr>
                </a:solidFill>
                <a:effectLst>
                  <a:outerShdw blurRad="38100" dist="38100" dir="2700000" algn="tl">
                    <a:srgbClr val="000000">
                      <a:alpha val="43137"/>
                    </a:srgbClr>
                  </a:outerShdw>
                </a:effectLst>
              </a:rPr>
              <a:t>Dia</a:t>
            </a:r>
            <a:r>
              <a:rPr lang="en-US" sz="4800" b="1" dirty="0">
                <a:solidFill>
                  <a:schemeClr val="tx1">
                    <a:lumMod val="85000"/>
                    <a:lumOff val="15000"/>
                  </a:schemeClr>
                </a:solidFill>
                <a:effectLst>
                  <a:outerShdw blurRad="38100" dist="38100" dir="2700000" algn="tl">
                    <a:srgbClr val="000000">
                      <a:alpha val="43137"/>
                    </a:srgbClr>
                  </a:outerShdw>
                </a:effectLst>
              </a:rPr>
              <a:t> </a:t>
            </a:r>
            <a:r>
              <a:rPr lang="en-US" sz="4800" b="1" dirty="0" smtClean="0">
                <a:solidFill>
                  <a:schemeClr val="tx1">
                    <a:lumMod val="85000"/>
                    <a:lumOff val="15000"/>
                  </a:schemeClr>
                </a:solidFill>
                <a:effectLst>
                  <a:outerShdw blurRad="38100" dist="38100" dir="2700000" algn="tl">
                    <a:srgbClr val="000000">
                      <a:alpha val="43137"/>
                    </a:srgbClr>
                  </a:outerShdw>
                </a:effectLst>
              </a:rPr>
              <a:t>Mundial da </a:t>
            </a:r>
            <a:r>
              <a:rPr lang="en-US" sz="4800" b="1" dirty="0" err="1" smtClean="0">
                <a:solidFill>
                  <a:schemeClr val="tx1">
                    <a:lumMod val="85000"/>
                    <a:lumOff val="15000"/>
                  </a:schemeClr>
                </a:solidFill>
                <a:effectLst>
                  <a:outerShdw blurRad="38100" dist="38100" dir="2700000" algn="tl">
                    <a:srgbClr val="000000">
                      <a:alpha val="43137"/>
                    </a:srgbClr>
                  </a:outerShdw>
                </a:effectLst>
              </a:rPr>
              <a:t>Diversidade</a:t>
            </a:r>
            <a:r>
              <a:rPr lang="en-US" sz="4800" b="1" dirty="0" smtClean="0">
                <a:solidFill>
                  <a:schemeClr val="tx1">
                    <a:lumMod val="85000"/>
                    <a:lumOff val="15000"/>
                  </a:schemeClr>
                </a:solidFill>
                <a:effectLst>
                  <a:outerShdw blurRad="38100" dist="38100" dir="2700000" algn="tl">
                    <a:srgbClr val="000000">
                      <a:alpha val="43137"/>
                    </a:srgbClr>
                  </a:outerShdw>
                </a:effectLst>
              </a:rPr>
              <a:t> Cultural</a:t>
            </a:r>
            <a:endParaRPr lang="en-US" sz="4800" b="1" kern="1200" dirty="0">
              <a:solidFill>
                <a:schemeClr val="tx1">
                  <a:lumMod val="85000"/>
                  <a:lumOff val="15000"/>
                </a:schemeClr>
              </a:solidFill>
              <a:effectLst>
                <a:outerShdw blurRad="38100" dist="38100" dir="2700000" algn="tl">
                  <a:srgbClr val="000000">
                    <a:alpha val="43137"/>
                  </a:srgbClr>
                </a:outerShdw>
              </a:effectLst>
              <a:latin typeface="+mj-lt"/>
              <a:ea typeface="+mj-ea"/>
              <a:cs typeface="+mj-cs"/>
            </a:endParaRPr>
          </a:p>
        </p:txBody>
      </p:sp>
      <p:grpSp>
        <p:nvGrpSpPr>
          <p:cNvPr id="60" name="Group 49">
            <a:extLst>
              <a:ext uri="{FF2B5EF4-FFF2-40B4-BE49-F238E27FC236}">
                <a16:creationId xmlns="" xmlns:a16="http://schemas.microsoft.com/office/drawing/2014/main" id="{032D8612-31EB-44CF-A1D0-14FD4C70542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984992"/>
            <a:ext cx="731521" cy="673460"/>
            <a:chOff x="3940602" y="308034"/>
            <a:chExt cx="2116791" cy="3428999"/>
          </a:xfrm>
          <a:solidFill>
            <a:schemeClr val="accent4"/>
          </a:solidFill>
        </p:grpSpPr>
        <p:sp>
          <p:nvSpPr>
            <p:cNvPr id="61" name="Rectangle 50">
              <a:extLst>
                <a:ext uri="{FF2B5EF4-FFF2-40B4-BE49-F238E27FC236}">
                  <a16:creationId xmlns="" xmlns:a16="http://schemas.microsoft.com/office/drawing/2014/main" id="{F19A4A0F-1B59-4DB0-9764-D10936E98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1">
              <a:extLst>
                <a:ext uri="{FF2B5EF4-FFF2-40B4-BE49-F238E27FC236}">
                  <a16:creationId xmlns=""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52">
              <a:extLst>
                <a:ext uri="{FF2B5EF4-FFF2-40B4-BE49-F238E27FC236}">
                  <a16:creationId xmlns=""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54">
            <a:extLst>
              <a:ext uri="{FF2B5EF4-FFF2-40B4-BE49-F238E27FC236}">
                <a16:creationId xmlns="" xmlns:a16="http://schemas.microsoft.com/office/drawing/2014/main" id="{B81933D1-5615-42C7-9C0B-4EB7105CCE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6">
            <a:extLst>
              <a:ext uri="{FF2B5EF4-FFF2-40B4-BE49-F238E27FC236}">
                <a16:creationId xmlns=""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a:extLst>
              <a:ext uri="{FF2B5EF4-FFF2-40B4-BE49-F238E27FC236}">
                <a16:creationId xmlns="" xmlns:a16="http://schemas.microsoft.com/office/drawing/2014/main" id="{E80099A1-B326-4477-9C26-21BD55B3D439}"/>
              </a:ext>
            </a:extLst>
          </p:cNvPr>
          <p:cNvPicPr>
            <a:picLocks noChangeAspect="1"/>
          </p:cNvPicPr>
          <p:nvPr/>
        </p:nvPicPr>
        <p:blipFill>
          <a:blip r:embed="rId2" cstate="print"/>
          <a:stretch>
            <a:fillRect/>
          </a:stretch>
        </p:blipFill>
        <p:spPr>
          <a:xfrm>
            <a:off x="5922492" y="922263"/>
            <a:ext cx="5536001" cy="4954720"/>
          </a:xfrm>
          <a:prstGeom prst="rect">
            <a:avLst/>
          </a:prstGeom>
        </p:spPr>
      </p:pic>
    </p:spTree>
    <p:extLst>
      <p:ext uri="{BB962C8B-B14F-4D97-AF65-F5344CB8AC3E}">
        <p14:creationId xmlns:p14="http://schemas.microsoft.com/office/powerpoint/2010/main" xmlns="" val="1551120136"/>
      </p:ext>
    </p:extLst>
  </p:cSld>
  <p:clrMapOvr>
    <a:masterClrMapping/>
  </p:clrMapOvr>
  <p:transition advClick="0" advTm="15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6">
            <a:extLst>
              <a:ext uri="{FF2B5EF4-FFF2-40B4-BE49-F238E27FC236}">
                <a16:creationId xmlns="" xmlns:a16="http://schemas.microsoft.com/office/drawing/2014/main" id="{8E2CC403-21CD-41DF-BAC4-329D7FF03C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6CD897D7-989B-4391-A6D1-BB7335978747}"/>
              </a:ext>
            </a:extLst>
          </p:cNvPr>
          <p:cNvSpPr>
            <a:spLocks noGrp="1"/>
          </p:cNvSpPr>
          <p:nvPr>
            <p:ph type="title"/>
          </p:nvPr>
        </p:nvSpPr>
        <p:spPr>
          <a:xfrm>
            <a:off x="1078827" y="1147158"/>
            <a:ext cx="6319499" cy="4713316"/>
          </a:xfrm>
        </p:spPr>
        <p:txBody>
          <a:bodyPr vert="horz" lIns="91440" tIns="45720" rIns="91440" bIns="45720" rtlCol="0" anchor="ctr">
            <a:normAutofit fontScale="90000"/>
          </a:bodyPr>
          <a:lstStyle/>
          <a:p>
            <a:r>
              <a:rPr lang="pt-PT" sz="4000" dirty="0" smtClean="0"/>
              <a:t/>
            </a:r>
            <a:br>
              <a:rPr lang="pt-PT" sz="4000" dirty="0" smtClean="0"/>
            </a:br>
            <a:r>
              <a:rPr lang="pt-PT" sz="4000" dirty="0"/>
              <a:t/>
            </a:r>
            <a:br>
              <a:rPr lang="pt-PT" sz="4000" dirty="0"/>
            </a:br>
            <a:r>
              <a:rPr lang="pt-PT" sz="4000" dirty="0" smtClean="0"/>
              <a:t/>
            </a:r>
            <a:br>
              <a:rPr lang="pt-PT" sz="4000" dirty="0" smtClean="0"/>
            </a:br>
            <a:r>
              <a:rPr lang="pt-PT" sz="4000" dirty="0"/>
              <a:t/>
            </a:r>
            <a:br>
              <a:rPr lang="pt-PT" sz="4000" dirty="0"/>
            </a:br>
            <a:r>
              <a:rPr lang="pt-PT" sz="4000" dirty="0" smtClean="0"/>
              <a:t/>
            </a:r>
            <a:br>
              <a:rPr lang="pt-PT" sz="4000" dirty="0" smtClean="0"/>
            </a:br>
            <a:r>
              <a:rPr lang="pt-PT" sz="4000" b="1" dirty="0" smtClean="0"/>
              <a:t>Proclamado </a:t>
            </a:r>
            <a:r>
              <a:rPr lang="pt-PT" sz="4000" b="1" dirty="0"/>
              <a:t>na Assembleia Geral da ONU em 2002, este dia pretende celebrar a aprovação, em 2001, da Declaração Universal da Unesco sobre a Diversidade Cultural</a:t>
            </a:r>
            <a:r>
              <a:rPr lang="pt-PT" sz="6000" dirty="0"/>
              <a:t/>
            </a:r>
            <a:br>
              <a:rPr lang="pt-PT" sz="6000" dirty="0"/>
            </a:br>
            <a:r>
              <a:rPr lang="en-US" sz="6000" b="1" dirty="0">
                <a:solidFill>
                  <a:schemeClr val="tx1">
                    <a:lumMod val="75000"/>
                    <a:lumOff val="25000"/>
                  </a:schemeClr>
                </a:solidFill>
                <a:effectLst>
                  <a:outerShdw blurRad="38100" dist="38100" dir="2700000" algn="tl">
                    <a:srgbClr val="000000">
                      <a:alpha val="43137"/>
                    </a:srgbClr>
                  </a:outerShdw>
                </a:effectLst>
              </a:rPr>
              <a:t/>
            </a:r>
            <a:br>
              <a:rPr lang="en-US" sz="6000" b="1" dirty="0">
                <a:solidFill>
                  <a:schemeClr val="tx1">
                    <a:lumMod val="75000"/>
                    <a:lumOff val="25000"/>
                  </a:schemeClr>
                </a:solidFill>
                <a:effectLst>
                  <a:outerShdw blurRad="38100" dist="38100" dir="2700000" algn="tl">
                    <a:srgbClr val="000000">
                      <a:alpha val="43137"/>
                    </a:srgbClr>
                  </a:outerShdw>
                </a:effectLst>
              </a:rPr>
            </a:br>
            <a:r>
              <a:rPr lang="en-US" sz="6000" b="1" kern="120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t/>
            </a:r>
            <a:br>
              <a:rPr lang="en-US" sz="6000" b="1" kern="1200" dirty="0">
                <a:solidFill>
                  <a:schemeClr val="tx1">
                    <a:lumMod val="75000"/>
                    <a:lumOff val="25000"/>
                  </a:schemeClr>
                </a:solidFill>
                <a:effectLst>
                  <a:outerShdw blurRad="38100" dist="38100" dir="2700000" algn="tl">
                    <a:srgbClr val="000000">
                      <a:alpha val="43137"/>
                    </a:srgbClr>
                  </a:outerShdw>
                </a:effectLst>
                <a:latin typeface="+mj-lt"/>
                <a:ea typeface="+mj-ea"/>
                <a:cs typeface="+mj-cs"/>
              </a:rPr>
            </a:br>
            <a:r>
              <a:rPr lang="en-US" sz="6000" kern="1200" dirty="0">
                <a:solidFill>
                  <a:schemeClr val="tx1"/>
                </a:solidFill>
                <a:effectLst/>
                <a:latin typeface="+mj-lt"/>
                <a:ea typeface="+mj-ea"/>
                <a:cs typeface="+mj-cs"/>
              </a:rPr>
              <a:t/>
            </a:r>
            <a:br>
              <a:rPr lang="en-US" sz="6000" kern="1200" dirty="0">
                <a:solidFill>
                  <a:schemeClr val="tx1"/>
                </a:solidFill>
                <a:effectLst/>
                <a:latin typeface="+mj-lt"/>
                <a:ea typeface="+mj-ea"/>
                <a:cs typeface="+mj-cs"/>
              </a:rPr>
            </a:br>
            <a:endParaRPr lang="en-US" sz="6000" kern="1200" dirty="0">
              <a:solidFill>
                <a:schemeClr val="tx1"/>
              </a:solidFill>
              <a:latin typeface="+mj-lt"/>
              <a:ea typeface="+mj-ea"/>
              <a:cs typeface="+mj-cs"/>
            </a:endParaRPr>
          </a:p>
        </p:txBody>
      </p:sp>
      <p:grpSp>
        <p:nvGrpSpPr>
          <p:cNvPr id="17" name="Group 8">
            <a:extLst>
              <a:ext uri="{FF2B5EF4-FFF2-40B4-BE49-F238E27FC236}">
                <a16:creationId xmlns="" xmlns:a16="http://schemas.microsoft.com/office/drawing/2014/main" id="{B13AA5FE-3FFC-4725-9ADD-E428544EC61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3154317"/>
            <a:ext cx="731521" cy="673460"/>
            <a:chOff x="3940602" y="308034"/>
            <a:chExt cx="2116791" cy="3428999"/>
          </a:xfrm>
          <a:solidFill>
            <a:schemeClr val="accent4"/>
          </a:solidFill>
        </p:grpSpPr>
        <p:sp>
          <p:nvSpPr>
            <p:cNvPr id="10" name="Rectangle 9">
              <a:extLst>
                <a:ext uri="{FF2B5EF4-FFF2-40B4-BE49-F238E27FC236}">
                  <a16:creationId xmlns="" xmlns:a16="http://schemas.microsoft.com/office/drawing/2014/main" id="{4FA70700-3F72-44D4-8175-FEB2B9B2332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 xmlns:a16="http://schemas.microsoft.com/office/drawing/2014/main" id="{7093C0F6-5741-4C9D-90FF-A25824BFC57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21B2E1B-E962-432C-ADA1-2934CE3C549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 xmlns:a16="http://schemas.microsoft.com/office/drawing/2014/main" id="{7653717E-6F8C-43E0-9893-C03AE87D18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35BB14B4-EC3F-47C7-9AF3-B0E017B75C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666160" y="391886"/>
            <a:ext cx="402901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C:\Users\f108\Desktop\diversidade-cultural-das-crianças-11750668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4" r="4579" b="6313"/>
          <a:stretch/>
        </p:blipFill>
        <p:spPr bwMode="auto">
          <a:xfrm>
            <a:off x="7666160" y="2029065"/>
            <a:ext cx="4029016" cy="43798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4377373"/>
      </p:ext>
    </p:extLst>
  </p:cSld>
  <p:clrMapOvr>
    <a:masterClrMapping/>
  </p:clrMapOvr>
  <p:transition advClick="0" advTm="15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B6CDA21F-E7AF-4C75-8395-33F58D5B0E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AE1C45F0-260A-458C-96ED-C1F6D215121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 xmlns:a16="http://schemas.microsoft.com/office/drawing/2014/main" id="{A6604B49-AD5C-4590-B051-06C8222ECD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 xmlns:a16="http://schemas.microsoft.com/office/drawing/2014/main" id="{743ECCAF-29C5-4537-947C-7EA1292463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ED49787B-8DE6-4467-AD0A-8DECC6E0C2D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 xmlns:a16="http://schemas.microsoft.com/office/drawing/2014/main" id="{D5B0017B-2ECA-49AF-B397-DC140825DF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1043631" y="809898"/>
            <a:ext cx="9942716" cy="1554480"/>
          </a:xfrm>
        </p:spPr>
        <p:txBody>
          <a:bodyPr anchor="ctr">
            <a:normAutofit/>
          </a:bodyPr>
          <a:lstStyle/>
          <a:p>
            <a:r>
              <a:rPr lang="pt-PT" sz="5400" b="1" dirty="0" smtClean="0">
                <a:solidFill>
                  <a:schemeClr val="tx1">
                    <a:lumMod val="75000"/>
                    <a:lumOff val="2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Objetivo:</a:t>
            </a:r>
            <a:endParaRPr lang="pt-PT" sz="5400" b="1" dirty="0">
              <a:solidFill>
                <a:schemeClr val="tx1">
                  <a:lumMod val="75000"/>
                  <a:lumOff val="25000"/>
                </a:schemeClr>
              </a:solidFill>
              <a:effectLst>
                <a:outerShdw blurRad="38100" dist="38100" dir="2700000" algn="tl">
                  <a:srgbClr val="000000">
                    <a:alpha val="43137"/>
                  </a:srgbClr>
                </a:outerShdw>
              </a:effectLst>
            </a:endParaRPr>
          </a:p>
        </p:txBody>
      </p:sp>
      <p:sp>
        <p:nvSpPr>
          <p:cNvPr id="3" name="Marcador de Posição de Conteúdo 2">
            <a:extLst>
              <a:ext uri="{FF2B5EF4-FFF2-40B4-BE49-F238E27FC236}">
                <a16:creationId xmlns="" xmlns:a16="http://schemas.microsoft.com/office/drawing/2014/main" id="{718D6424-6DFC-4E12-9B17-7345D9A930FC}"/>
              </a:ext>
            </a:extLst>
          </p:cNvPr>
          <p:cNvSpPr>
            <a:spLocks noGrp="1"/>
          </p:cNvSpPr>
          <p:nvPr>
            <p:ph idx="1"/>
          </p:nvPr>
        </p:nvSpPr>
        <p:spPr>
          <a:xfrm>
            <a:off x="1045028" y="3017522"/>
            <a:ext cx="9941319" cy="3124658"/>
          </a:xfrm>
        </p:spPr>
        <p:txBody>
          <a:bodyPr anchor="ctr">
            <a:normAutofit/>
          </a:bodyPr>
          <a:lstStyle/>
          <a:p>
            <a:r>
              <a:rPr lang="pt-PT" sz="2400" b="1" dirty="0" smtClean="0"/>
              <a:t>Cultivar a compreensão da </a:t>
            </a:r>
            <a:r>
              <a:rPr lang="pt-PT" sz="2400" b="1" dirty="0"/>
              <a:t>riqueza e importância da diversidade cultural e, em simultâneo, incentivar o respeito pelo outro</a:t>
            </a:r>
            <a:r>
              <a:rPr lang="pt-PT" sz="2400" b="1" dirty="0" smtClean="0"/>
              <a:t>.</a:t>
            </a:r>
          </a:p>
          <a:p>
            <a:pPr marL="0" indent="0">
              <a:buNone/>
            </a:pPr>
            <a:endParaRPr lang="pt-PT" sz="2400" dirty="0" smtClean="0"/>
          </a:p>
          <a:p>
            <a:pPr marL="0" indent="0">
              <a:buNone/>
            </a:pPr>
            <a:r>
              <a:rPr lang="pt-PT" sz="2400" dirty="0" smtClean="0"/>
              <a:t>Porque </a:t>
            </a:r>
            <a:r>
              <a:rPr lang="pt-PT" sz="2400" b="1" dirty="0"/>
              <a:t>para melhor unir os povos temos de garantir o conhecimento das suas diferenças, hoje juntamo-nos às comemorações deste Dia, destacando os princípios da Declaração da Unesco</a:t>
            </a:r>
            <a:r>
              <a:rPr lang="pt-PT" sz="2400" dirty="0"/>
              <a:t>:</a:t>
            </a:r>
          </a:p>
          <a:p>
            <a:endParaRPr lang="pt-PT" sz="2400" b="1" dirty="0" smtClean="0"/>
          </a:p>
          <a:p>
            <a:pPr marL="0" indent="0">
              <a:buNone/>
            </a:pPr>
            <a:endParaRPr lang="pt-PT" sz="2400" dirty="0"/>
          </a:p>
        </p:txBody>
      </p:sp>
      <p:cxnSp>
        <p:nvCxnSpPr>
          <p:cNvPr id="22" name="Straight Connector 16">
            <a:extLst>
              <a:ext uri="{FF2B5EF4-FFF2-40B4-BE49-F238E27FC236}">
                <a16:creationId xmlns="" xmlns:a16="http://schemas.microsoft.com/office/drawing/2014/main" id="{6CF1BAF6-AD41-4082-B212-8A1F9A2E8779}"/>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4603708"/>
      </p:ext>
    </p:extLst>
  </p:cSld>
  <p:clrMapOvr>
    <a:masterClrMapping/>
  </p:clrMapOvr>
  <p:transition advClick="0" advTm="15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 xmlns:a16="http://schemas.microsoft.com/office/drawing/2014/main" id="{9095C1F4-AE7F-44E4-8693-40D3D68311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 xmlns:a16="http://schemas.microsoft.com/office/drawing/2014/main" id="{8734DDD3-F723-4DD3-8ABE-EC0B2AC87D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 xmlns:a16="http://schemas.microsoft.com/office/drawing/2014/main" id="{F7C8EA93-3210-4C62-99E9-153C275E3A87}"/>
                </a:ext>
                <a:ext uri="{C183D7F6-B498-43B3-948B-1728B52AA6E4}">
                  <adec:decorative xmlns="" xmlns:adec="http://schemas.microsoft.com/office/drawing/2017/decorative" val="1"/>
                </a:ext>
              </a:extLst>
            </p:cNvPr>
            <p:cNvCxnSpPr>
              <a:cxnSpLocks/>
            </p:cNvCxnSpPr>
            <p:nvPr>
              <p:extLst>
                <p:ext uri="{386F3935-93C4-4BCD-93E2-E3B085C9AB24}">
                  <p16:designElem xmlns=""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 xmlns:a16="http://schemas.microsoft.com/office/drawing/2014/main" id="{5EB7D2A2-F448-44D4-938C-DC84CBCB3B1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 xmlns:a16="http://schemas.microsoft.com/office/drawing/2014/main" id="{871AEA07-1E14-44B4-8E55-64EF049CD6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888F7E82-0297-4429-A622-34E0BA422895}"/>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b="1" kern="1200" dirty="0" err="1" smtClean="0">
                <a:solidFill>
                  <a:schemeClr val="tx1">
                    <a:lumMod val="75000"/>
                    <a:lumOff val="25000"/>
                  </a:schemeClr>
                </a:solidFill>
                <a:effectLst>
                  <a:outerShdw blurRad="38100" dist="38100" dir="2700000" algn="tl">
                    <a:srgbClr val="000000">
                      <a:alpha val="43137"/>
                    </a:srgbClr>
                  </a:outerShdw>
                </a:effectLst>
                <a:latin typeface="+mj-lt"/>
                <a:ea typeface="+mj-ea"/>
                <a:cs typeface="+mj-cs"/>
              </a:rPr>
              <a:t>Princípios</a:t>
            </a:r>
            <a:r>
              <a:rPr lang="en-US" sz="6600" b="1" kern="1200" dirty="0" smtClean="0">
                <a:solidFill>
                  <a:schemeClr val="tx1">
                    <a:lumMod val="75000"/>
                    <a:lumOff val="25000"/>
                  </a:schemeClr>
                </a:solidFill>
                <a:effectLst>
                  <a:outerShdw blurRad="38100" dist="38100" dir="2700000" algn="tl">
                    <a:srgbClr val="000000">
                      <a:alpha val="43137"/>
                    </a:srgbClr>
                  </a:outerShdw>
                </a:effectLst>
                <a:latin typeface="+mj-lt"/>
                <a:ea typeface="+mj-ea"/>
                <a:cs typeface="+mj-cs"/>
              </a:rPr>
              <a:t> da </a:t>
            </a:r>
            <a:r>
              <a:rPr lang="en-US" sz="6600" b="1" kern="1200" dirty="0" err="1" smtClean="0">
                <a:solidFill>
                  <a:schemeClr val="tx1">
                    <a:lumMod val="75000"/>
                    <a:lumOff val="25000"/>
                  </a:schemeClr>
                </a:solidFill>
                <a:effectLst>
                  <a:outerShdw blurRad="38100" dist="38100" dir="2700000" algn="tl">
                    <a:srgbClr val="000000">
                      <a:alpha val="43137"/>
                    </a:srgbClr>
                  </a:outerShdw>
                </a:effectLst>
                <a:latin typeface="+mj-lt"/>
                <a:ea typeface="+mj-ea"/>
                <a:cs typeface="+mj-cs"/>
              </a:rPr>
              <a:t>Declaração</a:t>
            </a:r>
            <a:r>
              <a:rPr lang="en-US" sz="6600" b="1" kern="1200" dirty="0" smtClean="0">
                <a:solidFill>
                  <a:schemeClr val="tx1">
                    <a:lumMod val="75000"/>
                    <a:lumOff val="25000"/>
                  </a:schemeClr>
                </a:solidFill>
                <a:effectLst>
                  <a:outerShdw blurRad="38100" dist="38100" dir="2700000" algn="tl">
                    <a:srgbClr val="000000">
                      <a:alpha val="43137"/>
                    </a:srgbClr>
                  </a:outerShdw>
                </a:effectLst>
                <a:latin typeface="+mj-lt"/>
                <a:ea typeface="+mj-ea"/>
                <a:cs typeface="+mj-cs"/>
              </a:rPr>
              <a:t>:</a:t>
            </a:r>
            <a:endParaRPr lang="en-US" sz="6600" b="1" kern="1200" dirty="0">
              <a:solidFill>
                <a:schemeClr val="tx1">
                  <a:lumMod val="75000"/>
                  <a:lumOff val="25000"/>
                </a:schemeClr>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xmlns="" val="3706773960"/>
      </p:ext>
    </p:extLst>
  </p:cSld>
  <p:clrMapOvr>
    <a:masterClrMapping/>
  </p:clrMapOvr>
  <p:transition advClick="0" advTm="15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 xmlns:a16="http://schemas.microsoft.com/office/drawing/2014/main" id="{A011BEBA-843F-42B6-A26A-5CC948414247}"/>
              </a:ext>
            </a:extLst>
          </p:cNvPr>
          <p:cNvGraphicFramePr>
            <a:graphicFrameLocks noGrp="1"/>
          </p:cNvGraphicFramePr>
          <p:nvPr>
            <p:ph idx="1"/>
            <p:extLst>
              <p:ext uri="{D42A27DB-BD31-4B8C-83A1-F6EECF244321}">
                <p14:modId xmlns:p14="http://schemas.microsoft.com/office/powerpoint/2010/main" xmlns="" val="1632404711"/>
              </p:ext>
            </p:extLst>
          </p:nvPr>
        </p:nvGraphicFramePr>
        <p:xfrm>
          <a:off x="414129" y="212035"/>
          <a:ext cx="11579088" cy="664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31418005"/>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C1BB69-96C3-464D-AD5E-269F72D8F2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5D43422-74FA-43CA-B07B-B7420AF5290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1CD0400-11BB-406D-B634-41CA185547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E4B35A1-F387-4E71-A089-23589F7A620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F77C72A-3192-47C9-A847-FEAB32E349E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4C17D4A-6910-43E6-9D03-F390FE4D25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C244A29-C424-4A34-94FA-8D6B52B14C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 xmlns:a16="http://schemas.microsoft.com/office/drawing/2014/main" id="{A011BEBA-843F-42B6-A26A-5CC948414247}"/>
              </a:ext>
            </a:extLst>
          </p:cNvPr>
          <p:cNvGraphicFramePr>
            <a:graphicFrameLocks noGrp="1"/>
          </p:cNvGraphicFramePr>
          <p:nvPr>
            <p:ph idx="1"/>
            <p:extLst>
              <p:ext uri="{D42A27DB-BD31-4B8C-83A1-F6EECF244321}">
                <p14:modId xmlns:p14="http://schemas.microsoft.com/office/powerpoint/2010/main" xmlns="" val="2476994672"/>
              </p:ext>
            </p:extLst>
          </p:nvPr>
        </p:nvGraphicFramePr>
        <p:xfrm>
          <a:off x="414129" y="212035"/>
          <a:ext cx="11579088" cy="664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69619499"/>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C1BB69-96C3-464D-AD5E-269F72D8F2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5D43422-74FA-43CA-B07B-B7420AF5290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1CD0400-11BB-406D-B634-41CA185547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E4B35A1-F387-4E71-A089-23589F7A620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F77C72A-3192-47C9-A847-FEAB32E349E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4C17D4A-6910-43E6-9D03-F390FE4D25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C244A29-C424-4A34-94FA-8D6B52B14C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 xmlns:a16="http://schemas.microsoft.com/office/drawing/2014/main" id="{A011BEBA-843F-42B6-A26A-5CC948414247}"/>
              </a:ext>
            </a:extLst>
          </p:cNvPr>
          <p:cNvGraphicFramePr>
            <a:graphicFrameLocks noGrp="1"/>
          </p:cNvGraphicFramePr>
          <p:nvPr>
            <p:ph idx="1"/>
            <p:extLst>
              <p:ext uri="{D42A27DB-BD31-4B8C-83A1-F6EECF244321}">
                <p14:modId xmlns:p14="http://schemas.microsoft.com/office/powerpoint/2010/main" xmlns="" val="301475194"/>
              </p:ext>
            </p:extLst>
          </p:nvPr>
        </p:nvGraphicFramePr>
        <p:xfrm>
          <a:off x="414129" y="212035"/>
          <a:ext cx="11579088" cy="664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3772252"/>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C1BB69-96C3-464D-AD5E-269F72D8F2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5D43422-74FA-43CA-B07B-B7420AF5290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1CD0400-11BB-406D-B634-41CA185547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E4B35A1-F387-4E71-A089-23589F7A620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F77C72A-3192-47C9-A847-FEAB32E349E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4C17D4A-6910-43E6-9D03-F390FE4D25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C244A29-C424-4A34-94FA-8D6B52B14C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a:extLst>
              <a:ext uri="{FF2B5EF4-FFF2-40B4-BE49-F238E27FC236}">
                <a16:creationId xmlns="" xmlns:a16="http://schemas.microsoft.com/office/drawing/2014/main" id="{A011BEBA-843F-42B6-A26A-5CC948414247}"/>
              </a:ext>
            </a:extLst>
          </p:cNvPr>
          <p:cNvGraphicFramePr>
            <a:graphicFrameLocks noGrp="1"/>
          </p:cNvGraphicFramePr>
          <p:nvPr>
            <p:ph idx="1"/>
            <p:extLst>
              <p:ext uri="{D42A27DB-BD31-4B8C-83A1-F6EECF244321}">
                <p14:modId xmlns:p14="http://schemas.microsoft.com/office/powerpoint/2010/main" xmlns="" val="1070641708"/>
              </p:ext>
            </p:extLst>
          </p:nvPr>
        </p:nvGraphicFramePr>
        <p:xfrm>
          <a:off x="414129" y="212035"/>
          <a:ext cx="11579088" cy="66459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64669424"/>
      </p:ext>
    </p:extLst>
  </p:cSld>
  <p:clrMapOvr>
    <a:masterClrMapping/>
  </p:clrMapOvr>
  <p:transition advClick="0" advTm="1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AC1BB69-96C3-464D-AD5E-269F72D8F2B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5D43422-74FA-43CA-B07B-B7420AF5290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C1CD0400-11BB-406D-B634-41CA1855470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E4B35A1-F387-4E71-A089-23589F7A620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F77C72A-3192-47C9-A847-FEAB32E349E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4C17D4A-6910-43E6-9D03-F390FE4D25B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1C244A29-C424-4A34-94FA-8D6B52B14C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 xmlns:a16="http://schemas.microsoft.com/office/drawing/2014/main" id="{22F15A2D-2324-487D-A02A-BF46C5C580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 xmlns:a16="http://schemas.microsoft.com/office/drawing/2014/main" id="{17A7F34E-D418-47E2-9F86-2C45BBC312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Right Triangle 64">
            <a:extLst>
              <a:ext uri="{FF2B5EF4-FFF2-40B4-BE49-F238E27FC236}">
                <a16:creationId xmlns="" xmlns:a16="http://schemas.microsoft.com/office/drawing/2014/main" id="{2AEAFA59-923A-4F54-8B49-44C970BCC3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W:\LOGOS\Logo escola Gc.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73726" y="1266134"/>
            <a:ext cx="4572009" cy="2788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253064"/>
      </p:ext>
    </p:extLst>
  </p:cSld>
  <p:clrMapOvr>
    <a:masterClrMapping/>
  </p:clrMapOvr>
  <p:transition advClick="0" advTm="1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4">
            <a:extLst>
              <a:ext uri="{FF2B5EF4-FFF2-40B4-BE49-F238E27FC236}">
                <a16:creationId xmlns="" xmlns:a16="http://schemas.microsoft.com/office/drawing/2014/main" id="{90D01200-0224-43C5-AB38-FB4D16B73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1331838" y="139838"/>
            <a:ext cx="10041653" cy="745186"/>
          </a:xfrm>
        </p:spPr>
        <p:txBody>
          <a:bodyPr anchor="b">
            <a:normAutofit/>
          </a:bodyPr>
          <a:lstStyle/>
          <a:p>
            <a:r>
              <a:rPr lang="pt-PT" sz="4000" dirty="0">
                <a:latin typeface="Univers Condensed" panose="020B0506020202050204" pitchFamily="34" charset="0"/>
                <a:ea typeface="Calibri" panose="020F0502020204030204" pitchFamily="34" charset="0"/>
                <a:cs typeface="Times New Roman" panose="02020603050405020304" pitchFamily="18" charset="0"/>
              </a:rPr>
              <a:t>Inclusão e Multiculturalidade</a:t>
            </a:r>
            <a:endParaRPr lang="pt-PT" sz="4000" dirty="0">
              <a:latin typeface="Univers Condensed" panose="020B0506020202050204" pitchFamily="34" charset="0"/>
            </a:endParaRPr>
          </a:p>
        </p:txBody>
      </p:sp>
      <p:sp>
        <p:nvSpPr>
          <p:cNvPr id="74" name="Rectangle 66">
            <a:extLst>
              <a:ext uri="{FF2B5EF4-FFF2-40B4-BE49-F238E27FC236}">
                <a16:creationId xmlns="" xmlns:a16="http://schemas.microsoft.com/office/drawing/2014/main" id="{728A44A4-A002-4A88-9FC9-1D0566C97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5" name="Rectangle 68">
            <a:extLst>
              <a:ext uri="{FF2B5EF4-FFF2-40B4-BE49-F238E27FC236}">
                <a16:creationId xmlns="" xmlns:a16="http://schemas.microsoft.com/office/drawing/2014/main" id="{3E7D5C7B-DD16-401B-85CE-4AAA2A4F51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Marcador de Posição de Conteúdo 2">
            <a:extLst>
              <a:ext uri="{FF2B5EF4-FFF2-40B4-BE49-F238E27FC236}">
                <a16:creationId xmlns="" xmlns:a16="http://schemas.microsoft.com/office/drawing/2014/main" id="{718D6424-6DFC-4E12-9B17-7345D9A930FC}"/>
              </a:ext>
            </a:extLst>
          </p:cNvPr>
          <p:cNvSpPr>
            <a:spLocks noGrp="1"/>
          </p:cNvSpPr>
          <p:nvPr>
            <p:ph idx="1"/>
          </p:nvPr>
        </p:nvSpPr>
        <p:spPr>
          <a:xfrm>
            <a:off x="486629" y="1265258"/>
            <a:ext cx="6841794" cy="5487919"/>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spcAft>
                <a:spcPts val="1000"/>
              </a:spcAft>
              <a:buClr>
                <a:srgbClr val="FF9900"/>
              </a:buClr>
              <a:buNone/>
            </a:pPr>
            <a:r>
              <a:rPr lang="pt-PT" sz="3200" dirty="0">
                <a:effectLst/>
                <a:latin typeface="Univers Condensed" panose="020B0506020202050204" pitchFamily="34" charset="0"/>
                <a:ea typeface="Calibri" panose="020F0502020204030204" pitchFamily="34" charset="0"/>
                <a:cs typeface="Times New Roman" panose="02020603050405020304" pitchFamily="18" charset="0"/>
              </a:rPr>
              <a:t>OBJETIVOS</a:t>
            </a:r>
          </a:p>
          <a:p>
            <a:pPr>
              <a:spcAft>
                <a:spcPts val="1000"/>
              </a:spcAft>
              <a:buClr>
                <a:srgbClr val="FF9900"/>
              </a:buClr>
              <a:buFont typeface="Wingdings" panose="05000000000000000000" pitchFamily="2" charset="2"/>
              <a:buChar char="ü"/>
            </a:pPr>
            <a:r>
              <a:rPr lang="pt-PT" sz="2200" b="1" dirty="0">
                <a:effectLst/>
                <a:latin typeface="Univers Condensed Light" panose="020B0306020202040204" pitchFamily="34" charset="0"/>
                <a:ea typeface="Calibri" panose="020F0502020204030204" pitchFamily="34" charset="0"/>
                <a:cs typeface="Times New Roman" panose="02020603050405020304" pitchFamily="18" charset="0"/>
              </a:rPr>
              <a:t> </a:t>
            </a:r>
            <a:r>
              <a:rPr lang="pt-PT" sz="2000" dirty="0">
                <a:effectLst/>
                <a:latin typeface="Univers Condensed Light" panose="020B0306020202040204" pitchFamily="34" charset="0"/>
                <a:ea typeface="Calibri" panose="020F0502020204030204" pitchFamily="34" charset="0"/>
                <a:cs typeface="Times New Roman" panose="02020603050405020304" pitchFamily="18" charset="0"/>
              </a:rPr>
              <a:t>Reduzir o abandono e absentismo escolar</a:t>
            </a:r>
          </a:p>
          <a:p>
            <a:pPr>
              <a:spcAft>
                <a:spcPts val="1000"/>
              </a:spcAft>
              <a:buClr>
                <a:srgbClr val="FF9900"/>
              </a:buClr>
              <a:buFont typeface="Wingdings" panose="05000000000000000000" pitchFamily="2" charset="2"/>
              <a:buChar char="ü"/>
            </a:pPr>
            <a:r>
              <a:rPr lang="pt-PT" sz="2000" dirty="0">
                <a:effectLst/>
                <a:latin typeface="Univers Condensed Light" panose="020B0306020202040204" pitchFamily="34" charset="0"/>
                <a:ea typeface="Calibri" panose="020F0502020204030204" pitchFamily="34" charset="0"/>
                <a:cs typeface="Times New Roman" panose="02020603050405020304" pitchFamily="18" charset="0"/>
              </a:rPr>
              <a:t> Melhorar os resultados escolares</a:t>
            </a:r>
          </a:p>
          <a:p>
            <a:pPr>
              <a:spcAft>
                <a:spcPts val="1000"/>
              </a:spcAft>
              <a:buClr>
                <a:srgbClr val="FF9900"/>
              </a:buClr>
              <a:buFont typeface="Wingdings" panose="05000000000000000000" pitchFamily="2" charset="2"/>
              <a:buChar char="ü"/>
            </a:pPr>
            <a:r>
              <a:rPr lang="pt-PT" sz="2000" dirty="0">
                <a:effectLst/>
                <a:latin typeface="Univers Condensed Light" panose="020B0306020202040204" pitchFamily="34" charset="0"/>
                <a:ea typeface="Calibri" panose="020F0502020204030204" pitchFamily="34" charset="0"/>
                <a:cs typeface="Times New Roman" panose="02020603050405020304" pitchFamily="18" charset="0"/>
              </a:rPr>
              <a:t> Desenvolver o sentido de pertença à comunidade</a:t>
            </a:r>
          </a:p>
          <a:p>
            <a:pPr>
              <a:spcAft>
                <a:spcPts val="1000"/>
              </a:spcAft>
              <a:buClr>
                <a:srgbClr val="FF9900"/>
              </a:buClr>
              <a:buFont typeface="Wingdings" panose="05000000000000000000" pitchFamily="2" charset="2"/>
              <a:buChar char="ü"/>
            </a:pPr>
            <a:r>
              <a:rPr lang="pt-PT" sz="2000" dirty="0">
                <a:effectLst/>
                <a:latin typeface="Univers Condensed Light" panose="020B0306020202040204" pitchFamily="34" charset="0"/>
                <a:ea typeface="Calibri" panose="020F0502020204030204" pitchFamily="34" charset="0"/>
                <a:cs typeface="Times New Roman" panose="02020603050405020304" pitchFamily="18" charset="0"/>
              </a:rPr>
              <a:t> Promover o bem-estar</a:t>
            </a:r>
          </a:p>
          <a:p>
            <a:pPr marL="0" indent="0" algn="ctr">
              <a:spcAft>
                <a:spcPts val="1000"/>
              </a:spcAft>
              <a:buClr>
                <a:srgbClr val="FF9900"/>
              </a:buClr>
              <a:buNone/>
            </a:pPr>
            <a:r>
              <a:rPr lang="pt-PT" sz="2400" dirty="0">
                <a:latin typeface="Univers Condensed" panose="020B0506020202050204" pitchFamily="34" charset="0"/>
                <a:ea typeface="Calibri" panose="020F0502020204030204" pitchFamily="34" charset="0"/>
                <a:cs typeface="Times New Roman" panose="02020603050405020304" pitchFamily="18" charset="0"/>
              </a:rPr>
              <a:t>PROJETOS E INICIATIVAS </a:t>
            </a:r>
          </a:p>
          <a:p>
            <a:pPr>
              <a:spcAft>
                <a:spcPts val="1000"/>
              </a:spcAft>
              <a:buClr>
                <a:srgbClr val="FF9900"/>
              </a:buClr>
              <a:buFont typeface="Wingdings" panose="05000000000000000000" pitchFamily="2" charset="2"/>
              <a:buChar char="ü"/>
            </a:pPr>
            <a:r>
              <a:rPr lang="pt-PT" sz="2400" dirty="0">
                <a:latin typeface="Univers Condensed" panose="020B0506020202050204" pitchFamily="34" charset="0"/>
                <a:ea typeface="Calibri" panose="020F0502020204030204" pitchFamily="34" charset="0"/>
                <a:cs typeface="Times New Roman" panose="02020603050405020304" pitchFamily="18" charset="0"/>
              </a:rPr>
              <a:t> ... </a:t>
            </a:r>
            <a:r>
              <a:rPr lang="pt-PT" sz="2000" dirty="0">
                <a:latin typeface="Univers Condensed" panose="020B0506020202050204" pitchFamily="34" charset="0"/>
                <a:ea typeface="Calibri" panose="020F0502020204030204" pitchFamily="34" charset="0"/>
                <a:cs typeface="Times New Roman" panose="02020603050405020304" pitchFamily="18" charset="0"/>
              </a:rPr>
              <a:t>Dar  Voz, Visibilidade, Reconhecimento  ... a VISIBILIDADE</a:t>
            </a:r>
          </a:p>
          <a:p>
            <a:pPr>
              <a:spcAft>
                <a:spcPts val="1000"/>
              </a:spcAft>
              <a:buClr>
                <a:srgbClr val="FF9900"/>
              </a:buClr>
              <a:buFont typeface="Wingdings" panose="05000000000000000000" pitchFamily="2" charset="2"/>
              <a:buChar char="ü"/>
            </a:pPr>
            <a:r>
              <a:rPr lang="pt-PT" sz="2000" dirty="0">
                <a:latin typeface="Univers Condensed" panose="020B0506020202050204" pitchFamily="34" charset="0"/>
                <a:ea typeface="Calibri" panose="020F0502020204030204" pitchFamily="34" charset="0"/>
                <a:cs typeface="Times New Roman" panose="02020603050405020304" pitchFamily="18" charset="0"/>
              </a:rPr>
              <a:t> Proposta de Alterações no Currículo Escolar</a:t>
            </a:r>
          </a:p>
          <a:p>
            <a:pPr>
              <a:spcAft>
                <a:spcPts val="1000"/>
              </a:spcAft>
              <a:buClr>
                <a:srgbClr val="FF9900"/>
              </a:buClr>
              <a:buFont typeface="Wingdings" panose="05000000000000000000" pitchFamily="2" charset="2"/>
              <a:buChar char="ü"/>
            </a:pPr>
            <a:r>
              <a:rPr lang="pt-PT" sz="2000" dirty="0">
                <a:latin typeface="Univers Condensed" panose="020B0506020202050204" pitchFamily="34" charset="0"/>
                <a:ea typeface="Calibri" panose="020F0502020204030204" pitchFamily="34" charset="0"/>
                <a:cs typeface="Times New Roman" panose="02020603050405020304" pitchFamily="18" charset="0"/>
              </a:rPr>
              <a:t>Alargamento do PLNM à 2ª geração de migrantes</a:t>
            </a:r>
          </a:p>
          <a:p>
            <a:pPr>
              <a:spcAft>
                <a:spcPts val="1000"/>
              </a:spcAft>
              <a:buClr>
                <a:srgbClr val="FF9900"/>
              </a:buClr>
              <a:buFont typeface="Wingdings" panose="05000000000000000000" pitchFamily="2" charset="2"/>
              <a:buChar char="ü"/>
            </a:pPr>
            <a:r>
              <a:rPr lang="pt-PT" sz="2000" dirty="0">
                <a:latin typeface="Univers Condensed" panose="020B0506020202050204" pitchFamily="34" charset="0"/>
                <a:ea typeface="Calibri" panose="020F0502020204030204" pitchFamily="34" charset="0"/>
                <a:cs typeface="Times New Roman" panose="02020603050405020304" pitchFamily="18" charset="0"/>
              </a:rPr>
              <a:t>Utilização da tecnologia para melhorar as aprendizagens e a inclusão</a:t>
            </a:r>
          </a:p>
          <a:p>
            <a:pPr>
              <a:spcAft>
                <a:spcPts val="1000"/>
              </a:spcAft>
              <a:buClr>
                <a:srgbClr val="FF9900"/>
              </a:buClr>
              <a:buFont typeface="Wingdings" panose="05000000000000000000" pitchFamily="2" charset="2"/>
              <a:buChar char="ü"/>
            </a:pPr>
            <a:endParaRPr lang="pt-PT" sz="2000" dirty="0">
              <a:latin typeface="Univers Condensed" panose="020B0506020202050204" pitchFamily="34" charset="0"/>
              <a:ea typeface="Calibri" panose="020F0502020204030204" pitchFamily="34" charset="0"/>
              <a:cs typeface="Times New Roman" panose="02020603050405020304" pitchFamily="18" charset="0"/>
            </a:endParaRPr>
          </a:p>
          <a:p>
            <a:pPr marL="0" indent="0">
              <a:spcAft>
                <a:spcPts val="1000"/>
              </a:spcAft>
              <a:buClr>
                <a:srgbClr val="FF9900"/>
              </a:buClr>
              <a:buNone/>
            </a:pPr>
            <a:endParaRPr lang="pt-PT" sz="2200" dirty="0">
              <a:effectLst/>
              <a:latin typeface="Univers Condensed Light" panose="020B0306020202040204" pitchFamily="34" charset="0"/>
              <a:ea typeface="Calibri" panose="020F0502020204030204" pitchFamily="34" charset="0"/>
              <a:cs typeface="Times New Roman" panose="02020603050405020304" pitchFamily="18" charset="0"/>
            </a:endParaRPr>
          </a:p>
          <a:p>
            <a:pPr marL="0" indent="0">
              <a:spcAft>
                <a:spcPts val="1000"/>
              </a:spcAft>
              <a:buClr>
                <a:srgbClr val="FF9900"/>
              </a:buClr>
              <a:buNone/>
            </a:pPr>
            <a:endParaRPr lang="pt-PT" sz="2200" dirty="0">
              <a:effectLst/>
              <a:latin typeface="Univers Condensed Light" panose="020B0306020202040204" pitchFamily="34" charset="0"/>
              <a:ea typeface="Calibri" panose="020F0502020204030204" pitchFamily="34" charset="0"/>
              <a:cs typeface="Times New Roman" panose="02020603050405020304" pitchFamily="18" charset="0"/>
            </a:endParaRPr>
          </a:p>
          <a:p>
            <a:endParaRPr lang="pt-PT" sz="2200" dirty="0"/>
          </a:p>
        </p:txBody>
      </p:sp>
      <p:pic>
        <p:nvPicPr>
          <p:cNvPr id="17" name="Picture 16">
            <a:extLst>
              <a:ext uri="{FF2B5EF4-FFF2-40B4-BE49-F238E27FC236}">
                <a16:creationId xmlns="" xmlns:a16="http://schemas.microsoft.com/office/drawing/2014/main" id="{A499CBC5-29B9-4897-BDA8-515AFEFC4EA7}"/>
              </a:ext>
            </a:extLst>
          </p:cNvPr>
          <p:cNvPicPr>
            <a:picLocks noChangeAspect="1"/>
          </p:cNvPicPr>
          <p:nvPr/>
        </p:nvPicPr>
        <p:blipFill rotWithShape="1">
          <a:blip r:embed="rId3" cstate="print"/>
          <a:srcRect r="9089" b="10096"/>
          <a:stretch/>
        </p:blipFill>
        <p:spPr>
          <a:xfrm>
            <a:off x="7815052" y="1368691"/>
            <a:ext cx="4237686" cy="3352595"/>
          </a:xfrm>
          <a:prstGeom prst="ellipse">
            <a:avLst/>
          </a:prstGeom>
          <a:ln>
            <a:noFill/>
          </a:ln>
          <a:effectLst>
            <a:softEdge rad="112500"/>
          </a:effectLst>
        </p:spPr>
      </p:pic>
      <p:sp>
        <p:nvSpPr>
          <p:cNvPr id="16" name="Título 1">
            <a:extLst>
              <a:ext uri="{FF2B5EF4-FFF2-40B4-BE49-F238E27FC236}">
                <a16:creationId xmlns="" xmlns:a16="http://schemas.microsoft.com/office/drawing/2014/main" id="{23C2385B-4933-4916-BFB0-490F5F47C6AE}"/>
              </a:ext>
            </a:extLst>
          </p:cNvPr>
          <p:cNvSpPr txBox="1">
            <a:spLocks/>
          </p:cNvSpPr>
          <p:nvPr/>
        </p:nvSpPr>
        <p:spPr>
          <a:xfrm>
            <a:off x="8166283" y="4464665"/>
            <a:ext cx="3732128" cy="2049287"/>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spcAft>
                <a:spcPts val="600"/>
              </a:spcAft>
            </a:pPr>
            <a:r>
              <a:rPr lang="en-US" sz="3300" dirty="0">
                <a:solidFill>
                  <a:schemeClr val="tx1">
                    <a:lumMod val="75000"/>
                    <a:lumOff val="25000"/>
                  </a:schemeClr>
                </a:solidFill>
                <a:latin typeface="Univers Condensed Light" panose="020B0306020202040204" pitchFamily="34" charset="0"/>
              </a:rPr>
              <a:t/>
            </a:r>
            <a:br>
              <a:rPr lang="en-US" sz="3300" dirty="0">
                <a:solidFill>
                  <a:schemeClr val="tx1">
                    <a:lumMod val="75000"/>
                    <a:lumOff val="25000"/>
                  </a:schemeClr>
                </a:solidFill>
                <a:latin typeface="Univers Condensed Light" panose="020B0306020202040204" pitchFamily="34" charset="0"/>
              </a:rPr>
            </a:br>
            <a:r>
              <a:rPr lang="en-US" sz="3300" dirty="0">
                <a:solidFill>
                  <a:schemeClr val="tx1">
                    <a:lumMod val="75000"/>
                    <a:lumOff val="25000"/>
                  </a:schemeClr>
                </a:solidFill>
                <a:latin typeface="Univers Condensed Light" panose="020B0306020202040204" pitchFamily="34" charset="0"/>
              </a:rPr>
              <a:t/>
            </a:r>
            <a:br>
              <a:rPr lang="en-US" sz="3300" dirty="0">
                <a:solidFill>
                  <a:schemeClr val="tx1">
                    <a:lumMod val="75000"/>
                    <a:lumOff val="25000"/>
                  </a:schemeClr>
                </a:solidFill>
                <a:latin typeface="Univers Condensed Light" panose="020B0306020202040204" pitchFamily="34" charset="0"/>
              </a:rPr>
            </a:br>
            <a:r>
              <a:rPr lang="en-US" sz="11200" dirty="0" err="1">
                <a:solidFill>
                  <a:schemeClr val="tx1">
                    <a:lumMod val="75000"/>
                    <a:lumOff val="25000"/>
                  </a:schemeClr>
                </a:solidFill>
                <a:latin typeface="Univers Condensed Light" panose="020B0306020202040204" pitchFamily="34" charset="0"/>
              </a:rPr>
              <a:t>Populações</a:t>
            </a:r>
            <a:r>
              <a:rPr lang="en-US" sz="11200" dirty="0">
                <a:solidFill>
                  <a:schemeClr val="tx1">
                    <a:lumMod val="75000"/>
                    <a:lumOff val="25000"/>
                  </a:schemeClr>
                </a:solidFill>
                <a:latin typeface="Univers Condensed Light" panose="020B0306020202040204" pitchFamily="34" charset="0"/>
              </a:rPr>
              <a:t> </a:t>
            </a:r>
            <a:r>
              <a:rPr lang="en-US" sz="11200" dirty="0" err="1">
                <a:solidFill>
                  <a:schemeClr val="tx1">
                    <a:lumMod val="75000"/>
                    <a:lumOff val="25000"/>
                  </a:schemeClr>
                </a:solidFill>
                <a:latin typeface="Univers Condensed Light" panose="020B0306020202040204" pitchFamily="34" charset="0"/>
              </a:rPr>
              <a:t>Migrantes</a:t>
            </a:r>
            <a:r>
              <a:rPr lang="en-US" sz="11200" dirty="0">
                <a:solidFill>
                  <a:schemeClr val="tx1">
                    <a:lumMod val="75000"/>
                    <a:lumOff val="25000"/>
                  </a:schemeClr>
                </a:solidFill>
                <a:latin typeface="Univers Condensed Light" panose="020B0306020202040204" pitchFamily="34" charset="0"/>
              </a:rPr>
              <a:t> e de </a:t>
            </a:r>
            <a:r>
              <a:rPr lang="en-US" sz="11200" dirty="0" err="1">
                <a:solidFill>
                  <a:schemeClr val="tx1">
                    <a:lumMod val="75000"/>
                    <a:lumOff val="25000"/>
                  </a:schemeClr>
                </a:solidFill>
                <a:latin typeface="Univers Condensed Light" panose="020B0306020202040204" pitchFamily="34" charset="0"/>
              </a:rPr>
              <a:t>Minorias</a:t>
            </a:r>
            <a:r>
              <a:rPr lang="en-US" sz="11200" dirty="0">
                <a:solidFill>
                  <a:schemeClr val="tx1">
                    <a:lumMod val="75000"/>
                    <a:lumOff val="25000"/>
                  </a:schemeClr>
                </a:solidFill>
                <a:latin typeface="Univers Condensed Light" panose="020B0306020202040204" pitchFamily="34" charset="0"/>
              </a:rPr>
              <a:t> </a:t>
            </a:r>
            <a:r>
              <a:rPr lang="en-US" sz="11200" dirty="0" err="1">
                <a:solidFill>
                  <a:schemeClr val="tx1">
                    <a:lumMod val="75000"/>
                    <a:lumOff val="25000"/>
                  </a:schemeClr>
                </a:solidFill>
                <a:latin typeface="Univers Condensed Light" panose="020B0306020202040204" pitchFamily="34" charset="0"/>
              </a:rPr>
              <a:t>Étnicas</a:t>
            </a:r>
            <a:r>
              <a:rPr lang="en-US" sz="8000" dirty="0">
                <a:solidFill>
                  <a:schemeClr val="tx1">
                    <a:lumMod val="75000"/>
                    <a:lumOff val="25000"/>
                  </a:schemeClr>
                </a:solidFill>
                <a:latin typeface="Univers Condensed Light" panose="020B0306020202040204" pitchFamily="34" charset="0"/>
              </a:rPr>
              <a:t/>
            </a:r>
            <a:br>
              <a:rPr lang="en-US" sz="8000" dirty="0">
                <a:solidFill>
                  <a:schemeClr val="tx1">
                    <a:lumMod val="75000"/>
                    <a:lumOff val="25000"/>
                  </a:schemeClr>
                </a:solidFill>
                <a:latin typeface="Univers Condensed Light" panose="020B0306020202040204" pitchFamily="34" charset="0"/>
              </a:rPr>
            </a:br>
            <a:endParaRPr lang="en-US" sz="8000" dirty="0">
              <a:solidFill>
                <a:schemeClr val="tx1">
                  <a:lumMod val="75000"/>
                  <a:lumOff val="25000"/>
                </a:schemeClr>
              </a:solidFill>
              <a:latin typeface="Univers Condensed Light" panose="020B0306020202040204" pitchFamily="34" charset="0"/>
            </a:endParaRPr>
          </a:p>
        </p:txBody>
      </p:sp>
    </p:spTree>
    <p:extLst>
      <p:ext uri="{BB962C8B-B14F-4D97-AF65-F5344CB8AC3E}">
        <p14:creationId xmlns:p14="http://schemas.microsoft.com/office/powerpoint/2010/main" xmlns="" val="2544793249"/>
      </p:ext>
    </p:extLst>
  </p:cSld>
  <p:clrMapOvr>
    <a:masterClrMapping/>
  </p:clrMapOvr>
  <p:transition advClick="0"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81EA652-8C6A-4E69-BEB9-1708094745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ight Triangle 10">
            <a:extLst>
              <a:ext uri="{FF2B5EF4-FFF2-40B4-BE49-F238E27FC236}">
                <a16:creationId xmlns="" xmlns:a16="http://schemas.microsoft.com/office/drawing/2014/main" id="{5298780A-33B9-4EA2-8F67-DE68AD6284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 xmlns:a16="http://schemas.microsoft.com/office/drawing/2014/main" id="{7F488E8B-4E1E-4402-8935-D4E6C02615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A4AEA531-1758-49E3-9B51-17C538A5E874}"/>
              </a:ext>
            </a:extLst>
          </p:cNvPr>
          <p:cNvSpPr>
            <a:spLocks noGrp="1"/>
          </p:cNvSpPr>
          <p:nvPr>
            <p:ph type="title"/>
          </p:nvPr>
        </p:nvSpPr>
        <p:spPr>
          <a:xfrm>
            <a:off x="641774" y="1188637"/>
            <a:ext cx="3909905" cy="4480726"/>
          </a:xfrm>
        </p:spPr>
        <p:txBody>
          <a:bodyPr>
            <a:normAutofit/>
          </a:bodyPr>
          <a:lstStyle/>
          <a:p>
            <a:pPr algn="ctr"/>
            <a:r>
              <a:rPr lang="pt-PT" sz="4000">
                <a:solidFill>
                  <a:schemeClr val="tx1">
                    <a:lumMod val="75000"/>
                    <a:lumOff val="25000"/>
                  </a:schemeClr>
                </a:solidFill>
                <a:latin typeface="Univers Condensed" panose="020B0506020202050204" pitchFamily="34" charset="0"/>
              </a:rPr>
              <a:t>Em todas as Escolas de Almada </a:t>
            </a:r>
            <a:br>
              <a:rPr lang="pt-PT" sz="4000">
                <a:solidFill>
                  <a:schemeClr val="tx1">
                    <a:lumMod val="75000"/>
                    <a:lumOff val="25000"/>
                  </a:schemeClr>
                </a:solidFill>
                <a:latin typeface="Univers Condensed" panose="020B0506020202050204" pitchFamily="34" charset="0"/>
              </a:rPr>
            </a:br>
            <a:r>
              <a:rPr lang="pt-PT" sz="4000">
                <a:solidFill>
                  <a:schemeClr val="tx1">
                    <a:lumMod val="75000"/>
                    <a:lumOff val="25000"/>
                  </a:schemeClr>
                </a:solidFill>
                <a:latin typeface="Univers Condensed" panose="020B0506020202050204" pitchFamily="34" charset="0"/>
              </a:rPr>
              <a:t/>
            </a:r>
            <a:br>
              <a:rPr lang="pt-PT" sz="4000">
                <a:solidFill>
                  <a:schemeClr val="tx1">
                    <a:lumMod val="75000"/>
                    <a:lumOff val="25000"/>
                  </a:schemeClr>
                </a:solidFill>
                <a:latin typeface="Univers Condensed" panose="020B0506020202050204" pitchFamily="34" charset="0"/>
              </a:rPr>
            </a:br>
            <a:r>
              <a:rPr lang="pt-PT" sz="3200">
                <a:solidFill>
                  <a:schemeClr val="tx1">
                    <a:lumMod val="75000"/>
                    <a:lumOff val="25000"/>
                  </a:schemeClr>
                </a:solidFill>
                <a:latin typeface="Univers Condensed" panose="020B0506020202050204" pitchFamily="34" charset="0"/>
              </a:rPr>
              <a:t>Alunos Professores e Funcionários celebram o Dia da Diversidade Cultural</a:t>
            </a:r>
            <a:endParaRPr lang="pt-PT" sz="3200" dirty="0">
              <a:solidFill>
                <a:schemeClr val="tx1">
                  <a:lumMod val="75000"/>
                  <a:lumOff val="25000"/>
                </a:schemeClr>
              </a:solidFill>
              <a:latin typeface="Univers Condensed" panose="020B0506020202050204" pitchFamily="34" charset="0"/>
            </a:endParaRPr>
          </a:p>
        </p:txBody>
      </p:sp>
      <p:cxnSp>
        <p:nvCxnSpPr>
          <p:cNvPr id="15" name="Straight Connector 14">
            <a:extLst>
              <a:ext uri="{FF2B5EF4-FFF2-40B4-BE49-F238E27FC236}">
                <a16:creationId xmlns="" xmlns:a16="http://schemas.microsoft.com/office/drawing/2014/main" id="{23AAC9B5-8015-485C-ACF9-A750390E9A5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D41D84D1-1EDE-4E39-AA19-CE6895FE4C37">
            <a:extLst>
              <a:ext uri="{FF2B5EF4-FFF2-40B4-BE49-F238E27FC236}">
                <a16:creationId xmlns="" xmlns:a16="http://schemas.microsoft.com/office/drawing/2014/main" id="{1D745BC6-210D-4A09-A852-86719FD8863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801" t="10339" r="10116" b="9281"/>
          <a:stretch/>
        </p:blipFill>
        <p:spPr bwMode="auto">
          <a:xfrm rot="17894821">
            <a:off x="6789618" y="3373743"/>
            <a:ext cx="2579058" cy="3495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 xmlns:a16="http://schemas.microsoft.com/office/drawing/2014/main" id="{E6E4E54A-A6BF-4ED2-83C2-18661107E569}"/>
              </a:ext>
            </a:extLst>
          </p:cNvPr>
          <p:cNvPicPr>
            <a:picLocks noChangeAspect="1"/>
          </p:cNvPicPr>
          <p:nvPr/>
        </p:nvPicPr>
        <p:blipFill>
          <a:blip r:embed="rId4" cstate="print"/>
          <a:stretch>
            <a:fillRect/>
          </a:stretch>
        </p:blipFill>
        <p:spPr>
          <a:xfrm>
            <a:off x="4578226" y="318164"/>
            <a:ext cx="3378454" cy="3887857"/>
          </a:xfrm>
          <a:prstGeom prst="rect">
            <a:avLst/>
          </a:prstGeom>
        </p:spPr>
      </p:pic>
      <p:pic>
        <p:nvPicPr>
          <p:cNvPr id="10" name="Picture 9">
            <a:extLst>
              <a:ext uri="{FF2B5EF4-FFF2-40B4-BE49-F238E27FC236}">
                <a16:creationId xmlns="" xmlns:a16="http://schemas.microsoft.com/office/drawing/2014/main" id="{37E51FF3-01DC-4647-878A-DBFA3A2E9C81}"/>
              </a:ext>
            </a:extLst>
          </p:cNvPr>
          <p:cNvPicPr>
            <a:picLocks noChangeAspect="1"/>
          </p:cNvPicPr>
          <p:nvPr/>
        </p:nvPicPr>
        <p:blipFill>
          <a:blip r:embed="rId5" cstate="print"/>
          <a:stretch>
            <a:fillRect/>
          </a:stretch>
        </p:blipFill>
        <p:spPr>
          <a:xfrm rot="1728492">
            <a:off x="7960923" y="340379"/>
            <a:ext cx="3924300" cy="4324350"/>
          </a:xfrm>
          <a:prstGeom prst="rect">
            <a:avLst/>
          </a:prstGeom>
        </p:spPr>
      </p:pic>
    </p:spTree>
    <p:extLst>
      <p:ext uri="{BB962C8B-B14F-4D97-AF65-F5344CB8AC3E}">
        <p14:creationId xmlns:p14="http://schemas.microsoft.com/office/powerpoint/2010/main" xmlns="" val="623230572"/>
      </p:ext>
    </p:extLst>
  </p:cSld>
  <p:clrMapOvr>
    <a:masterClrMapping/>
  </p:clrMapOvr>
  <p:transition advClick="0" advTm="15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4">
            <a:extLst>
              <a:ext uri="{FF2B5EF4-FFF2-40B4-BE49-F238E27FC236}">
                <a16:creationId xmlns="" xmlns:a16="http://schemas.microsoft.com/office/drawing/2014/main" id="{90D01200-0224-43C5-AB38-FB4D16B73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1331838" y="139838"/>
            <a:ext cx="10041653" cy="745186"/>
          </a:xfrm>
        </p:spPr>
        <p:txBody>
          <a:bodyPr anchor="b">
            <a:normAutofit/>
          </a:bodyPr>
          <a:lstStyle/>
          <a:p>
            <a:r>
              <a:rPr lang="pt-PT" sz="4000" dirty="0">
                <a:latin typeface="Univers Condensed" panose="020B0506020202050204" pitchFamily="34" charset="0"/>
                <a:ea typeface="Calibri" panose="020F0502020204030204" pitchFamily="34" charset="0"/>
                <a:cs typeface="Times New Roman" panose="02020603050405020304" pitchFamily="18" charset="0"/>
              </a:rPr>
              <a:t>A Multiculturalidade no Concelho</a:t>
            </a:r>
            <a:endParaRPr lang="pt-PT" sz="4000" dirty="0">
              <a:latin typeface="Univers Condensed" panose="020B0506020202050204" pitchFamily="34" charset="0"/>
            </a:endParaRPr>
          </a:p>
        </p:txBody>
      </p:sp>
      <p:sp>
        <p:nvSpPr>
          <p:cNvPr id="74" name="Rectangle 66">
            <a:extLst>
              <a:ext uri="{FF2B5EF4-FFF2-40B4-BE49-F238E27FC236}">
                <a16:creationId xmlns="" xmlns:a16="http://schemas.microsoft.com/office/drawing/2014/main" id="{728A44A4-A002-4A88-9FC9-1D0566C97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68">
            <a:extLst>
              <a:ext uri="{FF2B5EF4-FFF2-40B4-BE49-F238E27FC236}">
                <a16:creationId xmlns="" xmlns:a16="http://schemas.microsoft.com/office/drawing/2014/main" id="{3E7D5C7B-DD16-401B-85CE-4AAA2A4F51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Google Shape;586;p26">
            <a:extLst>
              <a:ext uri="{FF2B5EF4-FFF2-40B4-BE49-F238E27FC236}">
                <a16:creationId xmlns="" xmlns:a16="http://schemas.microsoft.com/office/drawing/2014/main" id="{E12BD83C-2CE5-4B5B-A3D9-AF2895663C50}"/>
              </a:ext>
            </a:extLst>
          </p:cNvPr>
          <p:cNvSpPr txBox="1">
            <a:spLocks/>
          </p:cNvSpPr>
          <p:nvPr/>
        </p:nvSpPr>
        <p:spPr>
          <a:xfrm>
            <a:off x="8396640" y="885024"/>
            <a:ext cx="3853713" cy="5347517"/>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7200" dirty="0">
                <a:solidFill>
                  <a:srgbClr val="0070C0"/>
                </a:solidFill>
              </a:rPr>
              <a:t>55 </a:t>
            </a:r>
            <a:r>
              <a:rPr lang="en" sz="2800" dirty="0">
                <a:solidFill>
                  <a:srgbClr val="0070C0"/>
                </a:solidFill>
              </a:rPr>
              <a:t>Países</a:t>
            </a:r>
            <a:endParaRPr lang="en" sz="7200" dirty="0">
              <a:solidFill>
                <a:srgbClr val="0070C0"/>
              </a:solidFill>
            </a:endParaRPr>
          </a:p>
          <a:p>
            <a:pPr algn="ctr">
              <a:spcBef>
                <a:spcPts val="0"/>
              </a:spcBef>
            </a:pPr>
            <a:r>
              <a:rPr lang="en" sz="7200" dirty="0">
                <a:solidFill>
                  <a:srgbClr val="0070C0"/>
                </a:solidFill>
              </a:rPr>
              <a:t>2 532 </a:t>
            </a:r>
            <a:r>
              <a:rPr lang="en" sz="2800" dirty="0">
                <a:solidFill>
                  <a:srgbClr val="0070C0"/>
                </a:solidFill>
              </a:rPr>
              <a:t>Alunos</a:t>
            </a:r>
            <a:endParaRPr lang="en" sz="3200" dirty="0">
              <a:solidFill>
                <a:srgbClr val="0070C0"/>
              </a:solidFill>
            </a:endParaRPr>
          </a:p>
          <a:p>
            <a:pPr algn="ctr">
              <a:spcBef>
                <a:spcPts val="0"/>
              </a:spcBef>
            </a:pPr>
            <a:r>
              <a:rPr lang="en" sz="7200" dirty="0">
                <a:solidFill>
                  <a:srgbClr val="0070C0"/>
                </a:solidFill>
              </a:rPr>
              <a:t>11%</a:t>
            </a:r>
          </a:p>
          <a:p>
            <a:pPr algn="ctr">
              <a:spcBef>
                <a:spcPts val="0"/>
              </a:spcBef>
            </a:pPr>
            <a:r>
              <a:rPr lang="en" sz="7200" dirty="0">
                <a:solidFill>
                  <a:srgbClr val="0070C0"/>
                </a:solidFill>
              </a:rPr>
              <a:t>22 </a:t>
            </a:r>
            <a:r>
              <a:rPr lang="en" sz="2800" dirty="0">
                <a:solidFill>
                  <a:srgbClr val="0070C0"/>
                </a:solidFill>
              </a:rPr>
              <a:t>Línguas </a:t>
            </a:r>
            <a:endParaRPr lang="en" sz="3600" dirty="0">
              <a:solidFill>
                <a:srgbClr val="0070C0"/>
              </a:solidFill>
            </a:endParaRPr>
          </a:p>
          <a:p>
            <a:pPr>
              <a:spcBef>
                <a:spcPts val="0"/>
              </a:spcBef>
            </a:pPr>
            <a:endParaRPr lang="en" sz="7200" dirty="0">
              <a:solidFill>
                <a:srgbClr val="0070C0"/>
              </a:solidFill>
            </a:endParaRPr>
          </a:p>
        </p:txBody>
      </p:sp>
      <p:pic>
        <p:nvPicPr>
          <p:cNvPr id="8" name="Imagem 2">
            <a:extLst>
              <a:ext uri="{FF2B5EF4-FFF2-40B4-BE49-F238E27FC236}">
                <a16:creationId xmlns="" xmlns:a16="http://schemas.microsoft.com/office/drawing/2014/main" id="{8A4E8485-ADCC-4B54-A970-62932BF1ADE4}"/>
              </a:ext>
            </a:extLst>
          </p:cNvPr>
          <p:cNvPicPr>
            <a:picLocks noChangeAspect="1"/>
          </p:cNvPicPr>
          <p:nvPr/>
        </p:nvPicPr>
        <p:blipFill rotWithShape="1">
          <a:blip r:embed="rId3" cstate="print"/>
          <a:srcRect l="57361" t="28557" r="11362" b="18328"/>
          <a:stretch/>
        </p:blipFill>
        <p:spPr>
          <a:xfrm>
            <a:off x="58353" y="1056069"/>
            <a:ext cx="8422917" cy="4701184"/>
          </a:xfrm>
          <a:prstGeom prst="rect">
            <a:avLst/>
          </a:prstGeom>
        </p:spPr>
      </p:pic>
    </p:spTree>
    <p:extLst>
      <p:ext uri="{BB962C8B-B14F-4D97-AF65-F5344CB8AC3E}">
        <p14:creationId xmlns:p14="http://schemas.microsoft.com/office/powerpoint/2010/main" xmlns="" val="3681684247"/>
      </p:ext>
    </p:extLst>
  </p:cSld>
  <p:clrMapOvr>
    <a:masterClrMapping/>
  </p:clrMapOvr>
  <p:transition advClick="0" advTm="15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4">
            <a:extLst>
              <a:ext uri="{FF2B5EF4-FFF2-40B4-BE49-F238E27FC236}">
                <a16:creationId xmlns="" xmlns:a16="http://schemas.microsoft.com/office/drawing/2014/main" id="{90D01200-0224-43C5-AB38-FB4D16B73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1331838" y="139838"/>
            <a:ext cx="10041653" cy="745186"/>
          </a:xfrm>
        </p:spPr>
        <p:txBody>
          <a:bodyPr anchor="b">
            <a:normAutofit/>
          </a:bodyPr>
          <a:lstStyle/>
          <a:p>
            <a:r>
              <a:rPr lang="pt-PT" sz="4000" dirty="0">
                <a:latin typeface="Univers Condensed" panose="020B0506020202050204" pitchFamily="34" charset="0"/>
                <a:cs typeface="Times New Roman" panose="02020603050405020304" pitchFamily="18" charset="0"/>
              </a:rPr>
              <a:t>As maiores Comunidades no Concelho</a:t>
            </a:r>
            <a:endParaRPr lang="pt-PT" sz="4000" dirty="0">
              <a:latin typeface="Univers Condensed" panose="020B0506020202050204" pitchFamily="34" charset="0"/>
            </a:endParaRPr>
          </a:p>
        </p:txBody>
      </p:sp>
      <p:sp>
        <p:nvSpPr>
          <p:cNvPr id="74" name="Rectangle 66">
            <a:extLst>
              <a:ext uri="{FF2B5EF4-FFF2-40B4-BE49-F238E27FC236}">
                <a16:creationId xmlns="" xmlns:a16="http://schemas.microsoft.com/office/drawing/2014/main" id="{728A44A4-A002-4A88-9FC9-1D0566C97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68">
            <a:extLst>
              <a:ext uri="{FF2B5EF4-FFF2-40B4-BE49-F238E27FC236}">
                <a16:creationId xmlns="" xmlns:a16="http://schemas.microsoft.com/office/drawing/2014/main" id="{3E7D5C7B-DD16-401B-85CE-4AAA2A4F51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 xmlns:a16="http://schemas.microsoft.com/office/drawing/2014/main" id="{8C6A1A53-09B6-4366-B521-7AEED112EBA2}"/>
              </a:ext>
            </a:extLst>
          </p:cNvPr>
          <p:cNvPicPr>
            <a:picLocks noChangeAspect="1"/>
          </p:cNvPicPr>
          <p:nvPr/>
        </p:nvPicPr>
        <p:blipFill>
          <a:blip r:embed="rId3" cstate="print"/>
          <a:stretch>
            <a:fillRect/>
          </a:stretch>
        </p:blipFill>
        <p:spPr>
          <a:xfrm>
            <a:off x="0" y="1450182"/>
            <a:ext cx="12081742" cy="3619040"/>
          </a:xfrm>
          <a:prstGeom prst="rect">
            <a:avLst/>
          </a:prstGeom>
        </p:spPr>
      </p:pic>
      <p:pic>
        <p:nvPicPr>
          <p:cNvPr id="8" name="Picture 7">
            <a:extLst>
              <a:ext uri="{FF2B5EF4-FFF2-40B4-BE49-F238E27FC236}">
                <a16:creationId xmlns="" xmlns:a16="http://schemas.microsoft.com/office/drawing/2014/main" id="{4BECBCE6-0CBC-4464-97D8-DC9F05BF55C0}"/>
              </a:ext>
            </a:extLst>
          </p:cNvPr>
          <p:cNvPicPr>
            <a:picLocks noChangeAspect="1"/>
          </p:cNvPicPr>
          <p:nvPr/>
        </p:nvPicPr>
        <p:blipFill rotWithShape="1">
          <a:blip r:embed="rId4" cstate="print"/>
          <a:srcRect t="503"/>
          <a:stretch/>
        </p:blipFill>
        <p:spPr>
          <a:xfrm>
            <a:off x="9054985" y="4919705"/>
            <a:ext cx="2543784" cy="1599699"/>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 xmlns:a16="http://schemas.microsoft.com/office/drawing/2014/main" id="{1DF20328-27C1-4F00-83B2-72293BEB276F}"/>
              </a:ext>
            </a:extLst>
          </p:cNvPr>
          <p:cNvPicPr>
            <a:picLocks noChangeAspect="1"/>
          </p:cNvPicPr>
          <p:nvPr/>
        </p:nvPicPr>
        <p:blipFill rotWithShape="1">
          <a:blip r:embed="rId5" cstate="print"/>
          <a:srcRect t="14973" r="17315"/>
          <a:stretch/>
        </p:blipFill>
        <p:spPr>
          <a:xfrm rot="21065163">
            <a:off x="6474693" y="4837680"/>
            <a:ext cx="1865032" cy="1720433"/>
          </a:xfrm>
          <a:prstGeom prst="rect">
            <a:avLst/>
          </a:prstGeom>
        </p:spPr>
      </p:pic>
      <p:sp>
        <p:nvSpPr>
          <p:cNvPr id="11" name="TextBox 10">
            <a:extLst>
              <a:ext uri="{FF2B5EF4-FFF2-40B4-BE49-F238E27FC236}">
                <a16:creationId xmlns="" xmlns:a16="http://schemas.microsoft.com/office/drawing/2014/main" id="{9384968E-84A1-4F93-92CC-482AE05D5093}"/>
              </a:ext>
            </a:extLst>
          </p:cNvPr>
          <p:cNvSpPr txBox="1"/>
          <p:nvPr/>
        </p:nvSpPr>
        <p:spPr>
          <a:xfrm rot="20252152">
            <a:off x="1117032" y="4944311"/>
            <a:ext cx="1864613" cy="1446550"/>
          </a:xfrm>
          <a:prstGeom prst="rect">
            <a:avLst/>
          </a:prstGeom>
          <a:noFill/>
        </p:spPr>
        <p:txBody>
          <a:bodyPr wrap="none" rtlCol="0">
            <a:spAutoFit/>
          </a:bodyPr>
          <a:lstStyle/>
          <a:p>
            <a:r>
              <a:rPr lang="pt-PT" sz="8800" dirty="0">
                <a:latin typeface="Engravers MT" panose="02090707080505020304" pitchFamily="18" charset="0"/>
              </a:rPr>
              <a:t>Ôi</a:t>
            </a:r>
          </a:p>
        </p:txBody>
      </p:sp>
      <p:sp>
        <p:nvSpPr>
          <p:cNvPr id="12" name="TextBox 11">
            <a:extLst>
              <a:ext uri="{FF2B5EF4-FFF2-40B4-BE49-F238E27FC236}">
                <a16:creationId xmlns="" xmlns:a16="http://schemas.microsoft.com/office/drawing/2014/main" id="{91A2BC2C-E808-436A-A13C-76E99A472086}"/>
              </a:ext>
            </a:extLst>
          </p:cNvPr>
          <p:cNvSpPr txBox="1"/>
          <p:nvPr/>
        </p:nvSpPr>
        <p:spPr>
          <a:xfrm>
            <a:off x="4063235" y="5005409"/>
            <a:ext cx="1883849" cy="1446550"/>
          </a:xfrm>
          <a:prstGeom prst="rect">
            <a:avLst/>
          </a:prstGeom>
          <a:noFill/>
        </p:spPr>
        <p:txBody>
          <a:bodyPr wrap="none" rtlCol="0">
            <a:spAutoFit/>
          </a:bodyPr>
          <a:lstStyle/>
          <a:p>
            <a:r>
              <a:rPr lang="pt-PT" sz="8800" dirty="0">
                <a:solidFill>
                  <a:schemeClr val="accent5">
                    <a:lumMod val="75000"/>
                  </a:schemeClr>
                </a:solidFill>
                <a:latin typeface="Gadugi" panose="020B0502040204020203" pitchFamily="34" charset="0"/>
                <a:ea typeface="Gadugi" panose="020B0502040204020203" pitchFamily="34" charset="0"/>
              </a:rPr>
              <a:t>Olá</a:t>
            </a:r>
          </a:p>
        </p:txBody>
      </p:sp>
    </p:spTree>
    <p:extLst>
      <p:ext uri="{BB962C8B-B14F-4D97-AF65-F5344CB8AC3E}">
        <p14:creationId xmlns:p14="http://schemas.microsoft.com/office/powerpoint/2010/main" xmlns="" val="956601550"/>
      </p:ext>
    </p:extLst>
  </p:cSld>
  <p:clrMapOvr>
    <a:masterClrMapping/>
  </p:clrMapOvr>
  <p:transition advClick="0" advTm="15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4">
            <a:extLst>
              <a:ext uri="{FF2B5EF4-FFF2-40B4-BE49-F238E27FC236}">
                <a16:creationId xmlns="" xmlns:a16="http://schemas.microsoft.com/office/drawing/2014/main" id="{90D01200-0224-43C5-AB38-FB4D16B73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1331838" y="139838"/>
            <a:ext cx="10041653" cy="745186"/>
          </a:xfrm>
        </p:spPr>
        <p:txBody>
          <a:bodyPr anchor="b">
            <a:normAutofit fontScale="90000"/>
          </a:bodyPr>
          <a:lstStyle/>
          <a:p>
            <a:r>
              <a:rPr lang="pt-PT" sz="4000" dirty="0">
                <a:latin typeface="Univers Condensed" panose="020B0506020202050204" pitchFamily="34" charset="0"/>
                <a:ea typeface="Calibri" panose="020F0502020204030204" pitchFamily="34" charset="0"/>
                <a:cs typeface="Times New Roman" panose="02020603050405020304" pitchFamily="18" charset="0"/>
              </a:rPr>
              <a:t>A diversidade entre as Escolas do Concelho</a:t>
            </a:r>
            <a:endParaRPr lang="pt-PT" sz="4000" dirty="0">
              <a:latin typeface="Univers Condensed" panose="020B0506020202050204" pitchFamily="34" charset="0"/>
            </a:endParaRPr>
          </a:p>
        </p:txBody>
      </p:sp>
      <p:sp>
        <p:nvSpPr>
          <p:cNvPr id="74" name="Rectangle 66">
            <a:extLst>
              <a:ext uri="{FF2B5EF4-FFF2-40B4-BE49-F238E27FC236}">
                <a16:creationId xmlns="" xmlns:a16="http://schemas.microsoft.com/office/drawing/2014/main" id="{728A44A4-A002-4A88-9FC9-1D0566C97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68">
            <a:extLst>
              <a:ext uri="{FF2B5EF4-FFF2-40B4-BE49-F238E27FC236}">
                <a16:creationId xmlns="" xmlns:a16="http://schemas.microsoft.com/office/drawing/2014/main" id="{3E7D5C7B-DD16-401B-85CE-4AAA2A4F51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m 2">
            <a:extLst>
              <a:ext uri="{FF2B5EF4-FFF2-40B4-BE49-F238E27FC236}">
                <a16:creationId xmlns="" xmlns:a16="http://schemas.microsoft.com/office/drawing/2014/main" id="{06500DC1-45C6-4840-9DB1-6AE45E009B84}"/>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518154" y="1404131"/>
            <a:ext cx="8018053" cy="3707072"/>
          </a:xfrm>
          <a:prstGeom prst="rect">
            <a:avLst/>
          </a:prstGeom>
          <a:ln>
            <a:noFill/>
          </a:ln>
          <a:effectLst>
            <a:outerShdw blurRad="292100" dist="139700" dir="2700000" algn="tl" rotWithShape="0">
              <a:srgbClr val="333333">
                <a:alpha val="65000"/>
              </a:srgbClr>
            </a:outerShdw>
          </a:effectLst>
        </p:spPr>
      </p:pic>
      <p:sp>
        <p:nvSpPr>
          <p:cNvPr id="9" name="Google Shape;586;p26">
            <a:extLst>
              <a:ext uri="{FF2B5EF4-FFF2-40B4-BE49-F238E27FC236}">
                <a16:creationId xmlns="" xmlns:a16="http://schemas.microsoft.com/office/drawing/2014/main" id="{D9A4CCC2-4E0E-4619-B990-7B56FF3E70E2}"/>
              </a:ext>
            </a:extLst>
          </p:cNvPr>
          <p:cNvSpPr txBox="1">
            <a:spLocks/>
          </p:cNvSpPr>
          <p:nvPr/>
        </p:nvSpPr>
        <p:spPr>
          <a:xfrm>
            <a:off x="8621129" y="885024"/>
            <a:ext cx="3806360" cy="5347517"/>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rgbClr val="0070C0"/>
                </a:solidFill>
              </a:rPr>
              <a:t>De</a:t>
            </a:r>
            <a:r>
              <a:rPr lang="en" sz="7200" dirty="0">
                <a:solidFill>
                  <a:srgbClr val="0070C0"/>
                </a:solidFill>
              </a:rPr>
              <a:t>  6% </a:t>
            </a:r>
          </a:p>
          <a:p>
            <a:pPr algn="ctr">
              <a:spcBef>
                <a:spcPts val="0"/>
              </a:spcBef>
            </a:pPr>
            <a:r>
              <a:rPr lang="en" sz="2800" dirty="0">
                <a:solidFill>
                  <a:srgbClr val="0070C0"/>
                </a:solidFill>
              </a:rPr>
              <a:t>(AE Gedeão, Daniel Sampaio, Elias Garcia) </a:t>
            </a:r>
            <a:endParaRPr lang="en" sz="3600" dirty="0">
              <a:solidFill>
                <a:srgbClr val="0070C0"/>
              </a:solidFill>
            </a:endParaRPr>
          </a:p>
          <a:p>
            <a:pPr algn="ctr">
              <a:spcBef>
                <a:spcPts val="0"/>
              </a:spcBef>
            </a:pPr>
            <a:r>
              <a:rPr lang="en" sz="3600" dirty="0">
                <a:solidFill>
                  <a:srgbClr val="0070C0"/>
                </a:solidFill>
              </a:rPr>
              <a:t>a </a:t>
            </a:r>
          </a:p>
          <a:p>
            <a:pPr algn="ctr">
              <a:spcBef>
                <a:spcPts val="0"/>
              </a:spcBef>
            </a:pPr>
            <a:r>
              <a:rPr lang="en" sz="7200" dirty="0">
                <a:solidFill>
                  <a:srgbClr val="0070C0"/>
                </a:solidFill>
              </a:rPr>
              <a:t>25%</a:t>
            </a:r>
          </a:p>
          <a:p>
            <a:pPr algn="ctr">
              <a:spcBef>
                <a:spcPts val="0"/>
              </a:spcBef>
            </a:pPr>
            <a:r>
              <a:rPr lang="en" sz="2800" dirty="0">
                <a:solidFill>
                  <a:srgbClr val="0070C0"/>
                </a:solidFill>
              </a:rPr>
              <a:t>(AE Trafaria) </a:t>
            </a:r>
          </a:p>
          <a:p>
            <a:pPr>
              <a:spcBef>
                <a:spcPts val="0"/>
              </a:spcBef>
            </a:pPr>
            <a:endParaRPr lang="en" sz="7200" dirty="0">
              <a:solidFill>
                <a:srgbClr val="0070C0"/>
              </a:solidFill>
            </a:endParaRPr>
          </a:p>
        </p:txBody>
      </p:sp>
    </p:spTree>
    <p:extLst>
      <p:ext uri="{BB962C8B-B14F-4D97-AF65-F5344CB8AC3E}">
        <p14:creationId xmlns:p14="http://schemas.microsoft.com/office/powerpoint/2010/main" xmlns="" val="1900702612"/>
      </p:ext>
    </p:extLst>
  </p:cSld>
  <p:clrMapOvr>
    <a:masterClrMapping/>
  </p:clrMapOvr>
  <p:transition advClick="0" advTm="1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321564" y="355231"/>
            <a:ext cx="10210800" cy="1078992"/>
          </a:xfrm>
        </p:spPr>
        <p:txBody>
          <a:bodyPr vert="horz" lIns="91440" tIns="45720" rIns="91440" bIns="45720" rtlCol="0" anchor="b">
            <a:normAutofit fontScale="90000"/>
          </a:bodyPr>
          <a:lstStyle/>
          <a:p>
            <a:pPr algn="ctr"/>
            <a:r>
              <a:rPr lang="en-US" sz="4600" dirty="0">
                <a:latin typeface="Univers Condensed" panose="020B0506020202050204" pitchFamily="34" charset="0"/>
              </a:rPr>
              <a:t>A </a:t>
            </a:r>
            <a:r>
              <a:rPr lang="en-US" sz="4600" dirty="0" err="1">
                <a:latin typeface="Univers Condensed" panose="020B0506020202050204" pitchFamily="34" charset="0"/>
              </a:rPr>
              <a:t>Multiculturalidade</a:t>
            </a:r>
            <a:r>
              <a:rPr lang="en-US" sz="4600" dirty="0">
                <a:latin typeface="Univers Condensed" panose="020B0506020202050204" pitchFamily="34" charset="0"/>
              </a:rPr>
              <a:t> </a:t>
            </a:r>
            <a:r>
              <a:rPr lang="en-US" sz="4600" dirty="0" err="1">
                <a:latin typeface="Univers Condensed" panose="020B0506020202050204" pitchFamily="34" charset="0"/>
              </a:rPr>
              <a:t>em</a:t>
            </a:r>
            <a:r>
              <a:rPr lang="en-US" sz="4600" dirty="0">
                <a:latin typeface="Univers Condensed" panose="020B0506020202050204" pitchFamily="34" charset="0"/>
              </a:rPr>
              <a:t> </a:t>
            </a:r>
            <a:r>
              <a:rPr lang="en-US" sz="4600" dirty="0" err="1">
                <a:latin typeface="Univers Condensed" panose="020B0506020202050204" pitchFamily="34" charset="0"/>
              </a:rPr>
              <a:t>todas</a:t>
            </a:r>
            <a:r>
              <a:rPr lang="en-US" sz="4600" dirty="0">
                <a:latin typeface="Univers Condensed" panose="020B0506020202050204" pitchFamily="34" charset="0"/>
              </a:rPr>
              <a:t> as </a:t>
            </a:r>
            <a:r>
              <a:rPr lang="en-US" sz="4600" dirty="0" err="1">
                <a:latin typeface="Univers Condensed" panose="020B0506020202050204" pitchFamily="34" charset="0"/>
              </a:rPr>
              <a:t>idades</a:t>
            </a:r>
            <a:endParaRPr lang="en-US" sz="4600" dirty="0">
              <a:latin typeface="Univers Condensed" panose="020B0506020202050204" pitchFamily="34" charset="0"/>
            </a:endParaRPr>
          </a:p>
        </p:txBody>
      </p:sp>
      <p:sp>
        <p:nvSpPr>
          <p:cNvPr id="92" name="Rectangle 79">
            <a:extLst>
              <a:ext uri="{FF2B5EF4-FFF2-40B4-BE49-F238E27FC236}">
                <a16:creationId xmlns="" xmlns:a16="http://schemas.microsoft.com/office/drawing/2014/main" id="{70BDD0CE-06A4-404B-8A13-580229C1C9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141750"/>
            <a:ext cx="12192000" cy="4716250"/>
          </a:xfrm>
          <a:prstGeom prst="rect">
            <a:avLst/>
          </a:prstGeom>
          <a:solidFill>
            <a:srgbClr val="2D4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26">
            <a:extLst>
              <a:ext uri="{FF2B5EF4-FFF2-40B4-BE49-F238E27FC236}">
                <a16:creationId xmlns="" xmlns:a16="http://schemas.microsoft.com/office/drawing/2014/main" id="{EE9899FA-8881-472C-AA59-D08A89CA8A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m 4">
            <a:extLst>
              <a:ext uri="{FF2B5EF4-FFF2-40B4-BE49-F238E27FC236}">
                <a16:creationId xmlns="" xmlns:a16="http://schemas.microsoft.com/office/drawing/2014/main" id="{F7CD6380-C0DF-4A78-91D0-D81BCA7972C4}"/>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639148" y="2759222"/>
            <a:ext cx="4974336" cy="3258189"/>
          </a:xfrm>
          <a:prstGeom prst="rect">
            <a:avLst/>
          </a:prstGeom>
        </p:spPr>
      </p:pic>
      <p:sp>
        <p:nvSpPr>
          <p:cNvPr id="94" name="Rounded Rectangle 16">
            <a:extLst>
              <a:ext uri="{FF2B5EF4-FFF2-40B4-BE49-F238E27FC236}">
                <a16:creationId xmlns="" xmlns:a16="http://schemas.microsoft.com/office/drawing/2014/main" id="{080B7D90-3DF1-4514-B26D-616BE35553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3A12FD3E-C4B9-436C-9599-A493AF3FD7E9}"/>
              </a:ext>
            </a:extLst>
          </p:cNvPr>
          <p:cNvPicPr>
            <a:picLocks noChangeAspect="1"/>
          </p:cNvPicPr>
          <p:nvPr/>
        </p:nvPicPr>
        <p:blipFill>
          <a:blip r:embed="rId5" cstate="print"/>
          <a:stretch>
            <a:fillRect/>
          </a:stretch>
        </p:blipFill>
        <p:spPr>
          <a:xfrm>
            <a:off x="6578516" y="2985401"/>
            <a:ext cx="4974336" cy="2810499"/>
          </a:xfrm>
          <a:prstGeom prst="rect">
            <a:avLst/>
          </a:prstGeom>
        </p:spPr>
      </p:pic>
    </p:spTree>
    <p:extLst>
      <p:ext uri="{BB962C8B-B14F-4D97-AF65-F5344CB8AC3E}">
        <p14:creationId xmlns:p14="http://schemas.microsoft.com/office/powerpoint/2010/main" xmlns="" val="940968802"/>
      </p:ext>
    </p:extLst>
  </p:cSld>
  <p:clrMapOvr>
    <a:masterClrMapping/>
  </p:clrMapOvr>
  <p:transition advClick="0"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64">
            <a:extLst>
              <a:ext uri="{FF2B5EF4-FFF2-40B4-BE49-F238E27FC236}">
                <a16:creationId xmlns="" xmlns:a16="http://schemas.microsoft.com/office/drawing/2014/main" id="{90D01200-0224-43C5-AB38-FB4D16B73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 xmlns:a16="http://schemas.microsoft.com/office/drawing/2014/main" id="{F884BE9E-41AF-4F0F-BBC6-DAA7F180660E}"/>
              </a:ext>
            </a:extLst>
          </p:cNvPr>
          <p:cNvSpPr>
            <a:spLocks noGrp="1"/>
          </p:cNvSpPr>
          <p:nvPr>
            <p:ph type="title"/>
          </p:nvPr>
        </p:nvSpPr>
        <p:spPr>
          <a:xfrm>
            <a:off x="1331838" y="139838"/>
            <a:ext cx="10041653" cy="745186"/>
          </a:xfrm>
        </p:spPr>
        <p:txBody>
          <a:bodyPr anchor="b">
            <a:normAutofit/>
          </a:bodyPr>
          <a:lstStyle/>
          <a:p>
            <a:r>
              <a:rPr lang="pt-PT" sz="4000" dirty="0">
                <a:latin typeface="Univers Condensed" panose="020B0506020202050204" pitchFamily="34" charset="0"/>
              </a:rPr>
              <a:t>A Multiculturalidade na Escola</a:t>
            </a:r>
          </a:p>
        </p:txBody>
      </p:sp>
      <p:sp>
        <p:nvSpPr>
          <p:cNvPr id="74" name="Rectangle 66">
            <a:extLst>
              <a:ext uri="{FF2B5EF4-FFF2-40B4-BE49-F238E27FC236}">
                <a16:creationId xmlns="" xmlns:a16="http://schemas.microsoft.com/office/drawing/2014/main" id="{728A44A4-A002-4A88-9FC9-1D0566C97A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68">
            <a:extLst>
              <a:ext uri="{FF2B5EF4-FFF2-40B4-BE49-F238E27FC236}">
                <a16:creationId xmlns="" xmlns:a16="http://schemas.microsoft.com/office/drawing/2014/main" id="{3E7D5C7B-DD16-401B-85CE-4AAA2A4F513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ela 2">
            <a:extLst>
              <a:ext uri="{FF2B5EF4-FFF2-40B4-BE49-F238E27FC236}">
                <a16:creationId xmlns="" xmlns:a16="http://schemas.microsoft.com/office/drawing/2014/main" id="{8B1B7400-A767-40CB-A52E-6578335E3148}"/>
              </a:ext>
            </a:extLst>
          </p:cNvPr>
          <p:cNvGraphicFramePr>
            <a:graphicFrameLocks noGrp="1"/>
          </p:cNvGraphicFramePr>
          <p:nvPr>
            <p:extLst>
              <p:ext uri="{D42A27DB-BD31-4B8C-83A1-F6EECF244321}">
                <p14:modId xmlns:p14="http://schemas.microsoft.com/office/powerpoint/2010/main" xmlns="" val="186697904"/>
              </p:ext>
            </p:extLst>
          </p:nvPr>
        </p:nvGraphicFramePr>
        <p:xfrm>
          <a:off x="818509" y="885024"/>
          <a:ext cx="9584655" cy="5435926"/>
        </p:xfrm>
        <a:graphic>
          <a:graphicData uri="http://schemas.openxmlformats.org/drawingml/2006/table">
            <a:tbl>
              <a:tblPr>
                <a:tableStyleId>{5C22544A-7EE6-4342-B048-85BDC9FD1C3A}</a:tableStyleId>
              </a:tblPr>
              <a:tblGrid>
                <a:gridCol w="1523975">
                  <a:extLst>
                    <a:ext uri="{9D8B030D-6E8A-4147-A177-3AD203B41FA5}">
                      <a16:colId xmlns="" xmlns:a16="http://schemas.microsoft.com/office/drawing/2014/main" val="2078797841"/>
                    </a:ext>
                  </a:extLst>
                </a:gridCol>
                <a:gridCol w="806068">
                  <a:extLst>
                    <a:ext uri="{9D8B030D-6E8A-4147-A177-3AD203B41FA5}">
                      <a16:colId xmlns="" xmlns:a16="http://schemas.microsoft.com/office/drawing/2014/main" val="2062786958"/>
                    </a:ext>
                  </a:extLst>
                </a:gridCol>
                <a:gridCol w="806068">
                  <a:extLst>
                    <a:ext uri="{9D8B030D-6E8A-4147-A177-3AD203B41FA5}">
                      <a16:colId xmlns="" xmlns:a16="http://schemas.microsoft.com/office/drawing/2014/main" val="2043713700"/>
                    </a:ext>
                  </a:extLst>
                </a:gridCol>
                <a:gridCol w="806068">
                  <a:extLst>
                    <a:ext uri="{9D8B030D-6E8A-4147-A177-3AD203B41FA5}">
                      <a16:colId xmlns="" xmlns:a16="http://schemas.microsoft.com/office/drawing/2014/main" val="1623436613"/>
                    </a:ext>
                  </a:extLst>
                </a:gridCol>
                <a:gridCol w="806068">
                  <a:extLst>
                    <a:ext uri="{9D8B030D-6E8A-4147-A177-3AD203B41FA5}">
                      <a16:colId xmlns="" xmlns:a16="http://schemas.microsoft.com/office/drawing/2014/main" val="819577169"/>
                    </a:ext>
                  </a:extLst>
                </a:gridCol>
                <a:gridCol w="806068">
                  <a:extLst>
                    <a:ext uri="{9D8B030D-6E8A-4147-A177-3AD203B41FA5}">
                      <a16:colId xmlns="" xmlns:a16="http://schemas.microsoft.com/office/drawing/2014/main" val="4112946220"/>
                    </a:ext>
                  </a:extLst>
                </a:gridCol>
                <a:gridCol w="806068">
                  <a:extLst>
                    <a:ext uri="{9D8B030D-6E8A-4147-A177-3AD203B41FA5}">
                      <a16:colId xmlns="" xmlns:a16="http://schemas.microsoft.com/office/drawing/2014/main" val="1284389391"/>
                    </a:ext>
                  </a:extLst>
                </a:gridCol>
                <a:gridCol w="806068">
                  <a:extLst>
                    <a:ext uri="{9D8B030D-6E8A-4147-A177-3AD203B41FA5}">
                      <a16:colId xmlns="" xmlns:a16="http://schemas.microsoft.com/office/drawing/2014/main" val="1508224164"/>
                    </a:ext>
                  </a:extLst>
                </a:gridCol>
                <a:gridCol w="806068">
                  <a:extLst>
                    <a:ext uri="{9D8B030D-6E8A-4147-A177-3AD203B41FA5}">
                      <a16:colId xmlns="" xmlns:a16="http://schemas.microsoft.com/office/drawing/2014/main" val="403705550"/>
                    </a:ext>
                  </a:extLst>
                </a:gridCol>
                <a:gridCol w="806068">
                  <a:extLst>
                    <a:ext uri="{9D8B030D-6E8A-4147-A177-3AD203B41FA5}">
                      <a16:colId xmlns="" xmlns:a16="http://schemas.microsoft.com/office/drawing/2014/main" val="1073096754"/>
                    </a:ext>
                  </a:extLst>
                </a:gridCol>
                <a:gridCol w="806068">
                  <a:extLst>
                    <a:ext uri="{9D8B030D-6E8A-4147-A177-3AD203B41FA5}">
                      <a16:colId xmlns="" xmlns:a16="http://schemas.microsoft.com/office/drawing/2014/main" val="1678424402"/>
                    </a:ext>
                  </a:extLst>
                </a:gridCol>
              </a:tblGrid>
              <a:tr h="187581">
                <a:tc gridSpan="11">
                  <a:txBody>
                    <a:bodyPr/>
                    <a:lstStyle/>
                    <a:p>
                      <a:pPr algn="ctr" fontAlgn="b"/>
                      <a:r>
                        <a:rPr lang="pt-PT" sz="1200" u="none" strike="noStrike" dirty="0">
                          <a:effectLst/>
                        </a:rPr>
                        <a:t>Nacionalidades Por Ano de Escolaridade</a:t>
                      </a:r>
                      <a:endParaRPr lang="pt-PT" sz="1200" b="1" i="0" u="none" strike="noStrike" dirty="0">
                        <a:solidFill>
                          <a:srgbClr val="000000"/>
                        </a:solidFill>
                        <a:effectLst/>
                        <a:latin typeface="Calibri" panose="020F0502020204030204" pitchFamily="34" charset="0"/>
                      </a:endParaRPr>
                    </a:p>
                  </a:txBody>
                  <a:tcPr marL="7701" marR="7701" marT="7701" marB="0" anchor="b"/>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extLst>
                  <a:ext uri="{0D108BD9-81ED-4DB2-BD59-A6C34878D82A}">
                    <a16:rowId xmlns="" xmlns:a16="http://schemas.microsoft.com/office/drawing/2014/main" val="809589615"/>
                  </a:ext>
                </a:extLst>
              </a:tr>
              <a:tr h="194414">
                <a:tc>
                  <a:txBody>
                    <a:bodyPr/>
                    <a:lstStyle/>
                    <a:p>
                      <a:pPr algn="l" fontAlgn="b"/>
                      <a:endParaRPr lang="pt-PT" sz="9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9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828870613"/>
                  </a:ext>
                </a:extLst>
              </a:tr>
              <a:tr h="194414">
                <a:tc rowSpan="2">
                  <a:txBody>
                    <a:bodyPr/>
                    <a:lstStyle/>
                    <a:p>
                      <a:pPr algn="ctr" fontAlgn="ctr"/>
                      <a:r>
                        <a:rPr lang="pt-PT" sz="1200" u="none" strike="noStrike" dirty="0">
                          <a:effectLst/>
                        </a:rPr>
                        <a:t>País/Ano</a:t>
                      </a:r>
                      <a:endParaRPr lang="pt-PT" sz="1200" b="0" i="0" u="none" strike="noStrike" dirty="0">
                        <a:solidFill>
                          <a:srgbClr val="000000"/>
                        </a:solidFill>
                        <a:effectLst/>
                        <a:latin typeface="Calibri" panose="020F0502020204030204" pitchFamily="34" charset="0"/>
                      </a:endParaRPr>
                    </a:p>
                  </a:txBody>
                  <a:tcPr marL="7701" marR="7701" marT="7701" marB="0" anchor="ctr"/>
                </a:tc>
                <a:tc gridSpan="6">
                  <a:txBody>
                    <a:bodyPr/>
                    <a:lstStyle/>
                    <a:p>
                      <a:pPr algn="ctr" fontAlgn="b"/>
                      <a:r>
                        <a:rPr lang="pt-PT" sz="1200" u="none" strike="noStrike" dirty="0">
                          <a:effectLst/>
                        </a:rPr>
                        <a:t>Cursos Regulares</a:t>
                      </a:r>
                      <a:endParaRPr lang="pt-PT" sz="1200" b="1" i="0" u="none" strike="noStrike" dirty="0">
                        <a:solidFill>
                          <a:srgbClr val="000000"/>
                        </a:solidFill>
                        <a:effectLst/>
                        <a:latin typeface="Calibri" panose="020F0502020204030204" pitchFamily="34" charset="0"/>
                      </a:endParaRPr>
                    </a:p>
                  </a:txBody>
                  <a:tcPr marL="7701" marR="7701" marT="7701" marB="0" anchor="b"/>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hMerge="1">
                  <a:txBody>
                    <a:bodyPr/>
                    <a:lstStyle/>
                    <a:p>
                      <a:endParaRPr lang="pt-PT"/>
                    </a:p>
                  </a:txBody>
                  <a:tcPr/>
                </a:tc>
                <a:tc gridSpan="3">
                  <a:txBody>
                    <a:bodyPr/>
                    <a:lstStyle/>
                    <a:p>
                      <a:pPr algn="ctr" fontAlgn="b"/>
                      <a:r>
                        <a:rPr lang="pt-PT" sz="1200" u="none" strike="noStrike">
                          <a:effectLst/>
                        </a:rPr>
                        <a:t>Cursos Profissionais</a:t>
                      </a:r>
                      <a:endParaRPr lang="pt-PT" sz="1200" b="1" i="0" u="none" strike="noStrike">
                        <a:solidFill>
                          <a:srgbClr val="000000"/>
                        </a:solidFill>
                        <a:effectLst/>
                        <a:latin typeface="Calibri" panose="020F0502020204030204" pitchFamily="34" charset="0"/>
                      </a:endParaRPr>
                    </a:p>
                  </a:txBody>
                  <a:tcPr marL="7701" marR="7701" marT="7701" marB="0" anchor="b"/>
                </a:tc>
                <a:tc hMerge="1">
                  <a:txBody>
                    <a:bodyPr/>
                    <a:lstStyle/>
                    <a:p>
                      <a:endParaRPr lang="pt-PT"/>
                    </a:p>
                  </a:txBody>
                  <a:tcPr/>
                </a:tc>
                <a:tc hMerge="1">
                  <a:txBody>
                    <a:bodyPr/>
                    <a:lstStyle/>
                    <a:p>
                      <a:endParaRPr lang="pt-PT"/>
                    </a:p>
                  </a:txBody>
                  <a:tcPr/>
                </a:tc>
                <a:tc rowSpan="2">
                  <a:txBody>
                    <a:bodyPr/>
                    <a:lstStyle/>
                    <a:p>
                      <a:pPr algn="ctr" fontAlgn="ctr"/>
                      <a:r>
                        <a:rPr lang="pt-PT" sz="1200" u="none" strike="noStrike">
                          <a:effectLst/>
                        </a:rPr>
                        <a:t>Total</a:t>
                      </a:r>
                      <a:endParaRPr lang="pt-PT" sz="1200" b="1" i="0" u="none" strike="noStrike">
                        <a:solidFill>
                          <a:srgbClr val="000000"/>
                        </a:solidFill>
                        <a:effectLst/>
                        <a:latin typeface="Calibri" panose="020F0502020204030204" pitchFamily="34" charset="0"/>
                      </a:endParaRPr>
                    </a:p>
                  </a:txBody>
                  <a:tcPr marL="7701" marR="7701" marT="7701" marB="0" anchor="ctr"/>
                </a:tc>
                <a:extLst>
                  <a:ext uri="{0D108BD9-81ED-4DB2-BD59-A6C34878D82A}">
                    <a16:rowId xmlns="" xmlns:a16="http://schemas.microsoft.com/office/drawing/2014/main" val="1942273412"/>
                  </a:ext>
                </a:extLst>
              </a:tr>
              <a:tr h="194414">
                <a:tc vMerge="1">
                  <a:txBody>
                    <a:bodyPr/>
                    <a:lstStyle/>
                    <a:p>
                      <a:endParaRPr lang="pt-PT"/>
                    </a:p>
                  </a:txBody>
                  <a:tcPr/>
                </a:tc>
                <a:tc>
                  <a:txBody>
                    <a:bodyPr/>
                    <a:lstStyle/>
                    <a:p>
                      <a:pPr algn="l" fontAlgn="b"/>
                      <a:r>
                        <a:rPr lang="pt-PT" sz="1200" u="none" strike="noStrike">
                          <a:effectLst/>
                        </a:rPr>
                        <a:t>7º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8º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dirty="0">
                          <a:effectLst/>
                        </a:rPr>
                        <a:t>9º Ano</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10º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11º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12º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1º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2º Ano</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l" fontAlgn="b"/>
                      <a:r>
                        <a:rPr lang="pt-PT" sz="1200" u="none" strike="noStrike">
                          <a:effectLst/>
                        </a:rPr>
                        <a:t>3º Ano</a:t>
                      </a:r>
                      <a:endParaRPr lang="pt-PT" sz="1200" b="1" i="0" u="none" strike="noStrike">
                        <a:solidFill>
                          <a:srgbClr val="000000"/>
                        </a:solidFill>
                        <a:effectLst/>
                        <a:latin typeface="Calibri" panose="020F0502020204030204" pitchFamily="34" charset="0"/>
                      </a:endParaRPr>
                    </a:p>
                  </a:txBody>
                  <a:tcPr marL="7701" marR="7701" marT="7701" marB="0" anchor="b"/>
                </a:tc>
                <a:tc vMerge="1">
                  <a:txBody>
                    <a:bodyPr/>
                    <a:lstStyle/>
                    <a:p>
                      <a:endParaRPr lang="pt-PT"/>
                    </a:p>
                  </a:txBody>
                  <a:tcPr/>
                </a:tc>
                <a:extLst>
                  <a:ext uri="{0D108BD9-81ED-4DB2-BD59-A6C34878D82A}">
                    <a16:rowId xmlns="" xmlns:a16="http://schemas.microsoft.com/office/drawing/2014/main" val="3474238912"/>
                  </a:ext>
                </a:extLst>
              </a:tr>
              <a:tr h="194414">
                <a:tc>
                  <a:txBody>
                    <a:bodyPr/>
                    <a:lstStyle/>
                    <a:p>
                      <a:pPr algn="l" fontAlgn="b"/>
                      <a:r>
                        <a:rPr lang="pt-PT" sz="1200" u="none" strike="noStrike" dirty="0">
                          <a:effectLst/>
                        </a:rPr>
                        <a:t>Andorra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975389163"/>
                  </a:ext>
                </a:extLst>
              </a:tr>
              <a:tr h="194414">
                <a:tc>
                  <a:txBody>
                    <a:bodyPr/>
                    <a:lstStyle/>
                    <a:p>
                      <a:pPr algn="l" fontAlgn="b"/>
                      <a:r>
                        <a:rPr lang="pt-PT" sz="1200" u="none" strike="noStrike" dirty="0">
                          <a:effectLst/>
                        </a:rPr>
                        <a:t>Angola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3</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3</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4</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3</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3</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18</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82411844"/>
                  </a:ext>
                </a:extLst>
              </a:tr>
              <a:tr h="194414">
                <a:tc>
                  <a:txBody>
                    <a:bodyPr/>
                    <a:lstStyle/>
                    <a:p>
                      <a:pPr algn="l" fontAlgn="b"/>
                      <a:r>
                        <a:rPr lang="pt-PT" sz="1200" u="none" strike="noStrike" dirty="0">
                          <a:effectLst/>
                        </a:rPr>
                        <a:t>Brasil</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6</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14</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6</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15</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4</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6</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65</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2357653916"/>
                  </a:ext>
                </a:extLst>
              </a:tr>
              <a:tr h="194414">
                <a:tc>
                  <a:txBody>
                    <a:bodyPr/>
                    <a:lstStyle/>
                    <a:p>
                      <a:pPr algn="l" fontAlgn="b"/>
                      <a:r>
                        <a:rPr lang="pt-PT" sz="1200" u="none" strike="noStrike">
                          <a:effectLst/>
                        </a:rPr>
                        <a:t>Bulgária</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7856931"/>
                  </a:ext>
                </a:extLst>
              </a:tr>
              <a:tr h="194414">
                <a:tc>
                  <a:txBody>
                    <a:bodyPr/>
                    <a:lstStyle/>
                    <a:p>
                      <a:pPr algn="l" fontAlgn="b"/>
                      <a:r>
                        <a:rPr lang="pt-PT" sz="1200" u="none" strike="noStrike" dirty="0">
                          <a:effectLst/>
                        </a:rPr>
                        <a:t>Cabo Verde</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2</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3</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13</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2777824722"/>
                  </a:ext>
                </a:extLst>
              </a:tr>
              <a:tr h="194414">
                <a:tc>
                  <a:txBody>
                    <a:bodyPr/>
                    <a:lstStyle/>
                    <a:p>
                      <a:pPr algn="l" fontAlgn="b"/>
                      <a:r>
                        <a:rPr lang="pt-PT" sz="1200" u="none" strike="noStrike" dirty="0">
                          <a:effectLst/>
                        </a:rPr>
                        <a:t>Colômbia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349556244"/>
                  </a:ext>
                </a:extLst>
              </a:tr>
              <a:tr h="194414">
                <a:tc>
                  <a:txBody>
                    <a:bodyPr/>
                    <a:lstStyle/>
                    <a:p>
                      <a:pPr algn="l" fontAlgn="b"/>
                      <a:r>
                        <a:rPr lang="pt-PT" sz="1200" u="none" strike="noStrike">
                          <a:effectLst/>
                        </a:rPr>
                        <a:t>Espanha</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330343628"/>
                  </a:ext>
                </a:extLst>
              </a:tr>
              <a:tr h="194414">
                <a:tc>
                  <a:txBody>
                    <a:bodyPr/>
                    <a:lstStyle/>
                    <a:p>
                      <a:pPr algn="l" fontAlgn="b"/>
                      <a:r>
                        <a:rPr lang="pt-PT" sz="1200" u="none" strike="noStrike" dirty="0">
                          <a:effectLst/>
                        </a:rPr>
                        <a:t>França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227388062"/>
                  </a:ext>
                </a:extLst>
              </a:tr>
              <a:tr h="194414">
                <a:tc>
                  <a:txBody>
                    <a:bodyPr/>
                    <a:lstStyle/>
                    <a:p>
                      <a:pPr algn="l" fontAlgn="b"/>
                      <a:r>
                        <a:rPr lang="pt-PT" sz="1200" u="none" strike="noStrike" dirty="0">
                          <a:effectLst/>
                        </a:rPr>
                        <a:t>Guiné-Bissau</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5</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2958445225"/>
                  </a:ext>
                </a:extLst>
              </a:tr>
              <a:tr h="194414">
                <a:tc>
                  <a:txBody>
                    <a:bodyPr/>
                    <a:lstStyle/>
                    <a:p>
                      <a:pPr algn="l" fontAlgn="b"/>
                      <a:r>
                        <a:rPr lang="pt-PT" sz="1200" u="none" strike="noStrike">
                          <a:effectLst/>
                        </a:rPr>
                        <a:t>Índia</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880410890"/>
                  </a:ext>
                </a:extLst>
              </a:tr>
              <a:tr h="194414">
                <a:tc>
                  <a:txBody>
                    <a:bodyPr/>
                    <a:lstStyle/>
                    <a:p>
                      <a:pPr algn="l" fontAlgn="b"/>
                      <a:r>
                        <a:rPr lang="pt-PT" sz="1200" u="none" strike="noStrike" dirty="0">
                          <a:effectLst/>
                        </a:rPr>
                        <a:t>Letónia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931070288"/>
                  </a:ext>
                </a:extLst>
              </a:tr>
              <a:tr h="194414">
                <a:tc>
                  <a:txBody>
                    <a:bodyPr/>
                    <a:lstStyle/>
                    <a:p>
                      <a:pPr algn="l" fontAlgn="b"/>
                      <a:r>
                        <a:rPr lang="pt-PT" sz="1200" u="none" strike="noStrike" dirty="0">
                          <a:effectLst/>
                        </a:rPr>
                        <a:t>Moçambique</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4</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6</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741504181"/>
                  </a:ext>
                </a:extLst>
              </a:tr>
              <a:tr h="194414">
                <a:tc>
                  <a:txBody>
                    <a:bodyPr/>
                    <a:lstStyle/>
                    <a:p>
                      <a:pPr algn="l" fontAlgn="b"/>
                      <a:r>
                        <a:rPr lang="pt-PT" sz="1200" u="none" strike="noStrike" dirty="0">
                          <a:effectLst/>
                        </a:rPr>
                        <a:t>Nepal</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6</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285834729"/>
                  </a:ext>
                </a:extLst>
              </a:tr>
              <a:tr h="194414">
                <a:tc>
                  <a:txBody>
                    <a:bodyPr/>
                    <a:lstStyle/>
                    <a:p>
                      <a:pPr algn="l" fontAlgn="b"/>
                      <a:r>
                        <a:rPr lang="pt-PT" sz="1200" u="none" strike="noStrike" dirty="0">
                          <a:effectLst/>
                        </a:rPr>
                        <a:t>Paquistão</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5883882"/>
                  </a:ext>
                </a:extLst>
              </a:tr>
              <a:tr h="194414">
                <a:tc>
                  <a:txBody>
                    <a:bodyPr/>
                    <a:lstStyle/>
                    <a:p>
                      <a:pPr algn="l" fontAlgn="b"/>
                      <a:r>
                        <a:rPr lang="pt-PT" sz="1200" u="none" strike="noStrike">
                          <a:effectLst/>
                        </a:rPr>
                        <a:t>Polónia</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2938462515"/>
                  </a:ext>
                </a:extLst>
              </a:tr>
              <a:tr h="194414">
                <a:tc>
                  <a:txBody>
                    <a:bodyPr/>
                    <a:lstStyle/>
                    <a:p>
                      <a:pPr algn="l" fontAlgn="b"/>
                      <a:r>
                        <a:rPr lang="pt-PT" sz="1200" u="none" strike="noStrike" dirty="0">
                          <a:effectLst/>
                        </a:rPr>
                        <a:t>Rússia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1</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101971942"/>
                  </a:ext>
                </a:extLst>
              </a:tr>
              <a:tr h="194414">
                <a:tc>
                  <a:txBody>
                    <a:bodyPr/>
                    <a:lstStyle/>
                    <a:p>
                      <a:pPr algn="l" fontAlgn="b"/>
                      <a:r>
                        <a:rPr lang="pt-PT" sz="1200" u="none" strike="noStrike">
                          <a:effectLst/>
                        </a:rPr>
                        <a:t>S.Tomé e Príncipe</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1</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5</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744060492"/>
                  </a:ext>
                </a:extLst>
              </a:tr>
              <a:tr h="194414">
                <a:tc>
                  <a:txBody>
                    <a:bodyPr/>
                    <a:lstStyle/>
                    <a:p>
                      <a:pPr algn="l" fontAlgn="b"/>
                      <a:r>
                        <a:rPr lang="pt-PT" sz="1200" u="none" strike="noStrike" dirty="0">
                          <a:effectLst/>
                        </a:rPr>
                        <a:t>Suiça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2146237"/>
                  </a:ext>
                </a:extLst>
              </a:tr>
              <a:tr h="194414">
                <a:tc>
                  <a:txBody>
                    <a:bodyPr/>
                    <a:lstStyle/>
                    <a:p>
                      <a:pPr algn="l" fontAlgn="b"/>
                      <a:r>
                        <a:rPr lang="pt-PT" sz="1200" u="none" strike="noStrike" dirty="0">
                          <a:effectLst/>
                        </a:rPr>
                        <a:t>Ucrânia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3308430254"/>
                  </a:ext>
                </a:extLst>
              </a:tr>
              <a:tr h="194414">
                <a:tc>
                  <a:txBody>
                    <a:bodyPr/>
                    <a:lstStyle/>
                    <a:p>
                      <a:pPr algn="l" fontAlgn="b"/>
                      <a:r>
                        <a:rPr lang="pt-PT" sz="1200" u="none" strike="noStrike" dirty="0">
                          <a:effectLst/>
                        </a:rPr>
                        <a:t>Venezuela</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0</a:t>
                      </a:r>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0</a:t>
                      </a:r>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2709077045"/>
                  </a:ext>
                </a:extLst>
              </a:tr>
              <a:tr h="194414">
                <a:tc>
                  <a:txBody>
                    <a:bodyPr/>
                    <a:lstStyle/>
                    <a:p>
                      <a:pPr algn="l" fontAlgn="b"/>
                      <a:r>
                        <a:rPr lang="pt-PT" sz="1200" u="none" strike="noStrike">
                          <a:effectLst/>
                        </a:rPr>
                        <a:t>Total</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17</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dirty="0">
                          <a:effectLst/>
                        </a:rPr>
                        <a:t>18</a:t>
                      </a:r>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14</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27</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18</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15</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8</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16</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2</a:t>
                      </a:r>
                      <a:endParaRPr lang="pt-PT" sz="1200" b="1" i="0" u="none" strike="noStrike">
                        <a:solidFill>
                          <a:srgbClr val="000000"/>
                        </a:solidFill>
                        <a:effectLst/>
                        <a:latin typeface="Calibri" panose="020F0502020204030204" pitchFamily="34" charset="0"/>
                      </a:endParaRPr>
                    </a:p>
                  </a:txBody>
                  <a:tcPr marL="7701" marR="7701" marT="7701" marB="0" anchor="b"/>
                </a:tc>
                <a:tc>
                  <a:txBody>
                    <a:bodyPr/>
                    <a:lstStyle/>
                    <a:p>
                      <a:pPr algn="r" fontAlgn="b"/>
                      <a:r>
                        <a:rPr lang="pt-PT" sz="1200" u="none" strike="noStrike">
                          <a:effectLst/>
                        </a:rPr>
                        <a:t>135</a:t>
                      </a:r>
                      <a:endParaRPr lang="pt-PT" sz="1200" b="1"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507237329"/>
                  </a:ext>
                </a:extLst>
              </a:tr>
              <a:tr h="194414">
                <a:tc>
                  <a:txBody>
                    <a:bodyPr/>
                    <a:lstStyle/>
                    <a:p>
                      <a:pPr algn="l" fontAlgn="b"/>
                      <a:endParaRPr lang="pt-PT" sz="1200" b="1"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466527814"/>
                  </a:ext>
                </a:extLst>
              </a:tr>
              <a:tr h="154973">
                <a:tc>
                  <a:txBody>
                    <a:bodyPr/>
                    <a:lstStyle/>
                    <a:p>
                      <a:pPr algn="l" fontAlgn="b"/>
                      <a:endParaRPr lang="pt-PT" sz="9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9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1980220654"/>
                  </a:ext>
                </a:extLst>
              </a:tr>
              <a:tr h="194414">
                <a:tc>
                  <a:txBody>
                    <a:bodyPr/>
                    <a:lstStyle/>
                    <a:p>
                      <a:pPr algn="l" fontAlgn="b"/>
                      <a:r>
                        <a:rPr lang="pt-PT" sz="900" u="none" strike="noStrike" dirty="0">
                          <a:effectLst/>
                        </a:rPr>
                        <a:t>20  nacionalidades</a:t>
                      </a:r>
                      <a:endParaRPr lang="pt-PT" sz="900" b="1" i="0" u="none" strike="noStrike" dirty="0">
                        <a:solidFill>
                          <a:srgbClr val="000000"/>
                        </a:solidFill>
                        <a:effectLst/>
                        <a:latin typeface="Calibri" panose="020F0502020204030204" pitchFamily="34" charset="0"/>
                      </a:endParaRPr>
                    </a:p>
                  </a:txBody>
                  <a:tcPr marL="7701" marR="7701" marT="7701" marB="0" anchor="b"/>
                </a:tc>
                <a:tc gridSpan="4">
                  <a:txBody>
                    <a:bodyPr/>
                    <a:lstStyle/>
                    <a:p>
                      <a:pPr algn="l" fontAlgn="b"/>
                      <a:r>
                        <a:rPr lang="pt-PT" sz="1200" u="none" strike="noStrike" dirty="0">
                          <a:effectLst/>
                        </a:rPr>
                        <a:t>EB - 49 alunos   |   ES - 86 alunos</a:t>
                      </a:r>
                      <a:endParaRPr lang="pt-PT" sz="1200" b="0" i="0" u="none" strike="noStrike" dirty="0">
                        <a:solidFill>
                          <a:srgbClr val="000000"/>
                        </a:solidFill>
                        <a:effectLst/>
                        <a:latin typeface="Calibri" panose="020F0502020204030204" pitchFamily="34" charset="0"/>
                      </a:endParaRPr>
                    </a:p>
                  </a:txBody>
                  <a:tcPr marL="7701" marR="7701" marT="7701" marB="0" anchor="b"/>
                </a:tc>
                <a:tc hMerge="1">
                  <a:txBody>
                    <a:bodyPr/>
                    <a:lstStyle/>
                    <a:p>
                      <a:endParaRPr lang="pt-PT"/>
                    </a:p>
                  </a:txBody>
                  <a:tcPr/>
                </a:tc>
                <a:tc hMerge="1">
                  <a:txBody>
                    <a:bodyPr/>
                    <a:lstStyle/>
                    <a:p>
                      <a:endParaRPr lang="pt-PT"/>
                    </a:p>
                  </a:txBody>
                  <a:tcPr/>
                </a:tc>
                <a:tc hMerge="1">
                  <a:txBody>
                    <a:bodyPr/>
                    <a:lstStyle/>
                    <a:p>
                      <a:endParaRPr lang="pt-PT"/>
                    </a:p>
                  </a:txBody>
                  <a:tcPr/>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tc>
                  <a:txBody>
                    <a:bodyPr/>
                    <a:lstStyle/>
                    <a:p>
                      <a:pPr algn="l" fontAlgn="b"/>
                      <a:endParaRPr lang="pt-PT" sz="1200" b="0" i="0" u="none" strike="noStrike" dirty="0">
                        <a:solidFill>
                          <a:srgbClr val="000000"/>
                        </a:solidFill>
                        <a:effectLst/>
                        <a:latin typeface="Calibri" panose="020F0502020204030204" pitchFamily="34" charset="0"/>
                      </a:endParaRPr>
                    </a:p>
                  </a:txBody>
                  <a:tcPr marL="7701" marR="7701" marT="7701" marB="0" anchor="b"/>
                </a:tc>
                <a:extLst>
                  <a:ext uri="{0D108BD9-81ED-4DB2-BD59-A6C34878D82A}">
                    <a16:rowId xmlns="" xmlns:a16="http://schemas.microsoft.com/office/drawing/2014/main" val="404018653"/>
                  </a:ext>
                </a:extLst>
              </a:tr>
            </a:tbl>
          </a:graphicData>
        </a:graphic>
      </p:graphicFrame>
    </p:spTree>
    <p:extLst>
      <p:ext uri="{BB962C8B-B14F-4D97-AF65-F5344CB8AC3E}">
        <p14:creationId xmlns:p14="http://schemas.microsoft.com/office/powerpoint/2010/main" xmlns="" val="582662782"/>
      </p:ext>
    </p:extLst>
  </p:cSld>
  <p:clrMapOvr>
    <a:masterClrMapping/>
  </p:clrMapOvr>
  <p:transition advClick="0" advTm="15000">
    <p:fade/>
  </p:transition>
  <p:timing>
    <p:tnLst>
      <p:par>
        <p:cTn id="1" dur="indefinite" restart="never" nodeType="tmRoot"/>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4102</TotalTime>
  <Words>1746</Words>
  <Application>Microsoft Office PowerPoint</Application>
  <PresentationFormat>Personalizados</PresentationFormat>
  <Paragraphs>386</Paragraphs>
  <Slides>28</Slides>
  <Notes>8</Notes>
  <HiddenSlides>0</HiddenSlides>
  <MMClips>0</MMClips>
  <ScaleCrop>false</ScaleCrop>
  <HeadingPairs>
    <vt:vector size="4" baseType="variant">
      <vt:variant>
        <vt:lpstr>Tema</vt:lpstr>
      </vt:variant>
      <vt:variant>
        <vt:i4>2</vt:i4>
      </vt:variant>
      <vt:variant>
        <vt:lpstr>Títulos dos diapositivos</vt:lpstr>
      </vt:variant>
      <vt:variant>
        <vt:i4>28</vt:i4>
      </vt:variant>
    </vt:vector>
  </HeadingPairs>
  <TitlesOfParts>
    <vt:vector size="30" baseType="lpstr">
      <vt:lpstr>SketchyVTI</vt:lpstr>
      <vt:lpstr>Tema do Office</vt:lpstr>
      <vt:lpstr>Dia Mundial da Diversidade Cultural e Diálogo para o Desenvolvimento</vt:lpstr>
      <vt:lpstr>Diapositivo 2</vt:lpstr>
      <vt:lpstr>Inclusão e Multiculturalidade</vt:lpstr>
      <vt:lpstr>Em todas as Escolas de Almada   Alunos Professores e Funcionários celebram o Dia da Diversidade Cultural</vt:lpstr>
      <vt:lpstr>A Multiculturalidade no Concelho</vt:lpstr>
      <vt:lpstr>As maiores Comunidades no Concelho</vt:lpstr>
      <vt:lpstr>A diversidade entre as Escolas do Concelho</vt:lpstr>
      <vt:lpstr>A Multiculturalidade em todas as idades</vt:lpstr>
      <vt:lpstr>A Multiculturalidade na Escola</vt:lpstr>
      <vt:lpstr>A Agenda</vt:lpstr>
      <vt:lpstr>Dia Mundial da Diversidade Cultural para o Diálogo e o Desenvolvimento</vt:lpstr>
      <vt:lpstr>Diapositivo 12</vt:lpstr>
      <vt:lpstr>Diapositivo 13</vt:lpstr>
      <vt:lpstr>Africanse – África do Sul </vt:lpstr>
      <vt:lpstr>Rússia</vt:lpstr>
      <vt:lpstr>Diapositivo 16</vt:lpstr>
      <vt:lpstr>França</vt:lpstr>
      <vt:lpstr>Diapositivo 18</vt:lpstr>
      <vt:lpstr> </vt:lpstr>
      <vt:lpstr>21 de Maio Dia Mundial da Diversidade Cultural</vt:lpstr>
      <vt:lpstr>     Proclamado na Assembleia Geral da ONU em 2002, este dia pretende celebrar a aprovação, em 2001, da Declaração Universal da Unesco sobre a Diversidade Cultural    </vt:lpstr>
      <vt:lpstr>Objetivo:</vt:lpstr>
      <vt:lpstr>Princípios da Declaração:</vt:lpstr>
      <vt:lpstr>Diapositivo 24</vt:lpstr>
      <vt:lpstr>Diapositivo 25</vt:lpstr>
      <vt:lpstr>Diapositivo 26</vt:lpstr>
      <vt:lpstr>Diapositivo 27</vt:lpstr>
      <vt:lpstr>Diapositivo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Reunião Coordenação GEral</dc:title>
  <dc:creator>Adelaide Franco</dc:creator>
  <cp:lastModifiedBy>Aluno</cp:lastModifiedBy>
  <cp:revision>14</cp:revision>
  <dcterms:created xsi:type="dcterms:W3CDTF">2021-03-02T08:44:57Z</dcterms:created>
  <dcterms:modified xsi:type="dcterms:W3CDTF">2021-05-26T13:21:02Z</dcterms:modified>
</cp:coreProperties>
</file>