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256"/>
    <a:srgbClr val="1A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5330166"/>
      </p:ext>
    </p:extLst>
  </p:cSld>
  <p:clrMapOvr>
    <a:masterClrMapping/>
  </p:clrMapOvr>
  <p:transition spd="slow" advClick="0" advTm="7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785879"/>
      </p:ext>
    </p:extLst>
  </p:cSld>
  <p:clrMapOvr>
    <a:masterClrMapping/>
  </p:clrMapOvr>
  <p:transition spd="slow" advClick="0" advTm="7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7395038"/>
      </p:ext>
    </p:extLst>
  </p:cSld>
  <p:clrMapOvr>
    <a:masterClrMapping/>
  </p:clrMapOvr>
  <p:transition spd="slow" advClick="0" advTm="7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2840741"/>
      </p:ext>
    </p:extLst>
  </p:cSld>
  <p:clrMapOvr>
    <a:masterClrMapping/>
  </p:clrMapOvr>
  <p:transition spd="slow" advClick="0" advTm="7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9399722"/>
      </p:ext>
    </p:extLst>
  </p:cSld>
  <p:clrMapOvr>
    <a:masterClrMapping/>
  </p:clrMapOvr>
  <p:transition spd="slow" advClick="0" advTm="7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27732"/>
      </p:ext>
    </p:extLst>
  </p:cSld>
  <p:clrMapOvr>
    <a:masterClrMapping/>
  </p:clrMapOvr>
  <p:transition spd="slow" advClick="0" advTm="7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6903365"/>
      </p:ext>
    </p:extLst>
  </p:cSld>
  <p:clrMapOvr>
    <a:masterClrMapping/>
  </p:clrMapOvr>
  <p:transition spd="slow" advClick="0" advTm="7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1896275"/>
      </p:ext>
    </p:extLst>
  </p:cSld>
  <p:clrMapOvr>
    <a:masterClrMapping/>
  </p:clrMapOvr>
  <p:transition spd="slow" advClick="0" advTm="7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5285010"/>
      </p:ext>
    </p:extLst>
  </p:cSld>
  <p:clrMapOvr>
    <a:masterClrMapping/>
  </p:clrMapOvr>
  <p:transition spd="slow" advClick="0" advTm="7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108517"/>
      </p:ext>
    </p:extLst>
  </p:cSld>
  <p:clrMapOvr>
    <a:masterClrMapping/>
  </p:clrMapOvr>
  <p:transition spd="slow" advClick="0" advTm="7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0581557"/>
      </p:ext>
    </p:extLst>
  </p:cSld>
  <p:clrMapOvr>
    <a:masterClrMapping/>
  </p:clrMapOvr>
  <p:transition spd="slow" advClick="0" advTm="7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47DA-2937-4F6D-A233-C5F95505F2ED}" type="datetimeFigureOut">
              <a:rPr lang="pt-PT" smtClean="0"/>
              <a:t>29-06-2021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2620-E2A5-4606-B296-11C582CC57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959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443" y="7013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8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Saída de Campo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61044" y="2383352"/>
            <a:ext cx="8756401" cy="10391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Zona </a:t>
            </a:r>
            <a:r>
              <a:rPr lang="pt-P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Intertidal</a:t>
            </a:r>
            <a:r>
              <a:rPr lang="pt-P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São Torpes </a:t>
            </a:r>
          </a:p>
          <a:p>
            <a:pPr marL="0" indent="0" algn="ctr">
              <a:buNone/>
            </a:pPr>
            <a:r>
              <a:rPr lang="pt-P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(Parque Natural Do Sudoeste Alentejano e Costa Vicentina)</a:t>
            </a:r>
          </a:p>
          <a:p>
            <a:pPr algn="ctr"/>
            <a:endParaRPr lang="pt-P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70067" y="4135272"/>
            <a:ext cx="5338354" cy="4801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Agrupamento de Escolas de Sines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97608" y="5310510"/>
            <a:ext cx="3283271" cy="4801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8º ano (2020/2021)</a:t>
            </a:r>
          </a:p>
        </p:txBody>
      </p:sp>
      <p:pic>
        <p:nvPicPr>
          <p:cNvPr id="7" name="Gravação nova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7132" y="2227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6"/>
          <a:stretch/>
        </p:blipFill>
        <p:spPr>
          <a:xfrm>
            <a:off x="287382" y="255836"/>
            <a:ext cx="5700012" cy="63670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 flipH="1">
            <a:off x="6286106" y="255836"/>
            <a:ext cx="5619159" cy="63670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69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5"/>
          <a:stretch/>
        </p:blipFill>
        <p:spPr>
          <a:xfrm>
            <a:off x="248840" y="209005"/>
            <a:ext cx="6047457" cy="64399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r="11620" b="8191"/>
          <a:stretch/>
        </p:blipFill>
        <p:spPr>
          <a:xfrm>
            <a:off x="6522720" y="209004"/>
            <a:ext cx="5409591" cy="64399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0928505"/>
      </p:ext>
    </p:extLst>
  </p:cSld>
  <p:clrMapOvr>
    <a:masterClrMapping/>
  </p:clrMapOvr>
  <p:transition spd="slow" advClick="0" advTm="7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5733" r="229" b="21560"/>
          <a:stretch/>
        </p:blipFill>
        <p:spPr>
          <a:xfrm>
            <a:off x="345529" y="202475"/>
            <a:ext cx="5165737" cy="377313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529" y="4152707"/>
            <a:ext cx="2457994" cy="2457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"/>
          <a:stretch/>
        </p:blipFill>
        <p:spPr>
          <a:xfrm>
            <a:off x="5742574" y="202475"/>
            <a:ext cx="6103897" cy="64219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"/>
          <a:stretch/>
        </p:blipFill>
        <p:spPr>
          <a:xfrm rot="5400000">
            <a:off x="3059700" y="4172846"/>
            <a:ext cx="2457994" cy="24451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1730582"/>
      </p:ext>
    </p:extLst>
  </p:cSld>
  <p:clrMapOvr>
    <a:masterClrMapping/>
  </p:clrMapOvr>
  <p:transition spd="slow" advClick="0" advTm="7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b="2053"/>
          <a:stretch/>
        </p:blipFill>
        <p:spPr>
          <a:xfrm rot="5400000">
            <a:off x="5850456" y="511155"/>
            <a:ext cx="6387740" cy="58618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/>
          <a:stretch/>
        </p:blipFill>
        <p:spPr>
          <a:xfrm rot="5400000">
            <a:off x="-101154" y="593907"/>
            <a:ext cx="6387740" cy="56963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1508114"/>
      </p:ext>
    </p:extLst>
  </p:cSld>
  <p:clrMapOvr>
    <a:masterClrMapping/>
  </p:clrMapOvr>
  <p:transition spd="slow" advClick="0" advTm="7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7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25866" r="29167" b="15077"/>
          <a:stretch/>
        </p:blipFill>
        <p:spPr>
          <a:xfrm rot="5400000">
            <a:off x="1638520" y="235268"/>
            <a:ext cx="2910835" cy="2910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4281" y="235270"/>
            <a:ext cx="2910836" cy="2910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0040" y="235270"/>
            <a:ext cx="2910836" cy="2910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8519" y="3696153"/>
            <a:ext cx="2910837" cy="2910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4275" y="3696150"/>
            <a:ext cx="2910842" cy="2910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8799" r="6530" b="10622"/>
          <a:stretch/>
        </p:blipFill>
        <p:spPr>
          <a:xfrm>
            <a:off x="7650036" y="3696150"/>
            <a:ext cx="2910843" cy="2910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2431347"/>
      </p:ext>
    </p:extLst>
  </p:cSld>
  <p:clrMapOvr>
    <a:masterClrMapping/>
  </p:clrMapOvr>
  <p:transition spd="slow" advClick="0" advTm="7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7" r="12205" b="16748"/>
          <a:stretch/>
        </p:blipFill>
        <p:spPr>
          <a:xfrm>
            <a:off x="2117563" y="365125"/>
            <a:ext cx="7956873" cy="61868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39001" y="5226452"/>
            <a:ext cx="1770561" cy="1325563"/>
          </a:xfrm>
        </p:spPr>
        <p:txBody>
          <a:bodyPr>
            <a:normAutofit/>
          </a:bodyPr>
          <a:lstStyle/>
          <a:p>
            <a:r>
              <a:rPr lang="pt-PT" sz="6600" b="1" dirty="0">
                <a:solidFill>
                  <a:schemeClr val="bg1"/>
                </a:solidFill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2704981581"/>
      </p:ext>
    </p:extLst>
  </p:cSld>
  <p:clrMapOvr>
    <a:masterClrMapping/>
  </p:clrMapOvr>
  <p:transition spd="slow" advClick="0" advTm="7000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29</Words>
  <Application>Microsoft Office PowerPoint</Application>
  <PresentationFormat>Ecrã Panorâmico</PresentationFormat>
  <Paragraphs>6</Paragraphs>
  <Slides>7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Saída de Campo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LP</dc:creator>
  <cp:lastModifiedBy>Xana</cp:lastModifiedBy>
  <cp:revision>16</cp:revision>
  <dcterms:created xsi:type="dcterms:W3CDTF">2021-06-29T17:40:33Z</dcterms:created>
  <dcterms:modified xsi:type="dcterms:W3CDTF">2021-06-29T22:55:31Z</dcterms:modified>
</cp:coreProperties>
</file>