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256" r:id="rId2"/>
    <p:sldId id="270" r:id="rId3"/>
    <p:sldId id="271" r:id="rId4"/>
    <p:sldId id="272" r:id="rId5"/>
    <p:sldId id="273" r:id="rId6"/>
    <p:sldId id="274" r:id="rId7"/>
    <p:sldId id="275" r:id="rId8"/>
  </p:sldIdLst>
  <p:sldSz cx="12188825" cy="6858000"/>
  <p:notesSz cx="6858000" cy="9144000"/>
  <p:defaultTextStyle>
    <a:defPPr rtl="0"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5000" autoAdjust="0"/>
  </p:normalViewPr>
  <p:slideViewPr>
    <p:cSldViewPr>
      <p:cViewPr varScale="1">
        <p:scale>
          <a:sx n="68" d="100"/>
          <a:sy n="68" d="100"/>
        </p:scale>
        <p:origin x="804" y="60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3054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PT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ED6C56E-E610-48C6-9C58-74E2A7DB5DA7}" type="datetime1">
              <a:rPr lang="pt-PT" smtClean="0"/>
              <a:t>30-06-2021</a:t>
            </a:fld>
            <a:endParaRPr lang="pt-PT" dirty="0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PT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2837A6B-DAA4-4C2D-AEAB-4E9E70095794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215455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PT" noProof="0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C26D74A-28BF-4B98-8941-C7A79ADC3255}" type="datetime1">
              <a:rPr lang="pt-PT" noProof="0" smtClean="0"/>
              <a:t>30-06-2021</a:t>
            </a:fld>
            <a:endParaRPr lang="pt-PT" noProof="0" dirty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PT" noProof="0" dirty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PT" noProof="0" dirty="0"/>
              <a:t>Clique para editar os Estilos de texto do modelo global</a:t>
            </a:r>
          </a:p>
          <a:p>
            <a:pPr lvl="1" rtl="0"/>
            <a:r>
              <a:rPr lang="pt-PT" noProof="0" dirty="0"/>
              <a:t>Segundo nível</a:t>
            </a:r>
          </a:p>
          <a:p>
            <a:pPr lvl="2" rtl="0"/>
            <a:r>
              <a:rPr lang="pt-PT" noProof="0" dirty="0"/>
              <a:t>Terceiro nível</a:t>
            </a:r>
          </a:p>
          <a:p>
            <a:pPr lvl="3" rtl="0"/>
            <a:r>
              <a:rPr lang="pt-PT" noProof="0" dirty="0"/>
              <a:t>Quarto nível</a:t>
            </a:r>
          </a:p>
          <a:p>
            <a:pPr lvl="4" rtl="0"/>
            <a:r>
              <a:rPr lang="pt-PT" noProof="0" dirty="0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PT" noProof="0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3266150-FA26-45B5-BF0B-186B42A09DC9}" type="slidenum">
              <a:rPr lang="pt-PT" noProof="0" smtClean="0"/>
              <a:t>‹nº›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1459467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pt-PT" smtClean="0"/>
              <a:t>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3328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pt-PT" smtClean="0"/>
              <a:t>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958577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 dirty="0"/>
          </a:p>
        </p:txBody>
      </p:sp>
      <p:sp>
        <p:nvSpPr>
          <p:cNvPr id="15" name="Retângulo 14"/>
          <p:cNvSpPr/>
          <p:nvPr/>
        </p:nvSpPr>
        <p:spPr bwMode="hidden">
          <a:xfrm>
            <a:off x="0" y="4810562"/>
            <a:ext cx="12188825" cy="204743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6000"/>
            </a:lvl1pPr>
          </a:lstStyle>
          <a:p>
            <a:pPr rtl="0"/>
            <a:r>
              <a:rPr lang="pt-PT" noProof="0"/>
              <a:t>Clique para editar o estilo de título do Modelo Global</a:t>
            </a:r>
            <a:endParaRPr lang="pt-PT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2413" y="5029200"/>
            <a:ext cx="8229600" cy="11430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t-PT" noProof="0"/>
              <a:t>Clique para editar o estilo de subtítulo do Modelo Global</a:t>
            </a:r>
            <a:endParaRPr lang="pt-PT" noProof="0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 dirty="0"/>
              <a:t>Adicione um rodapé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0F57F40-5691-45D0-BCAA-555F0594940E}" type="datetime1">
              <a:rPr lang="pt-PT" noProof="0" smtClean="0"/>
              <a:t>30-06-2021</a:t>
            </a:fld>
            <a:endParaRPr lang="pt-PT" noProof="0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pt-PT" noProof="0" smtClean="0"/>
              <a:t>‹nº›</a:t>
            </a:fld>
            <a:endParaRPr lang="pt-PT" noProof="0" dirty="0"/>
          </a:p>
        </p:txBody>
      </p:sp>
      <p:sp useBgFill="1">
        <p:nvSpPr>
          <p:cNvPr id="20" name="Forma livre 9"/>
          <p:cNvSpPr>
            <a:spLocks/>
          </p:cNvSpPr>
          <p:nvPr/>
        </p:nvSpPr>
        <p:spPr bwMode="white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 noProof="0"/>
              <a:t>Clique para editar o estilo de título do Modelo Global</a:t>
            </a:r>
            <a:endParaRPr lang="pt-PT" noProof="0" dirty="0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t-PT" noProof="0"/>
              <a:t>Clique para editar os estilos do texto de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  <a:endParaRPr lang="pt-PT" noProof="0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 dirty="0"/>
              <a:t>Adicione um rodapé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FA4A01-405A-4FD5-8E14-56C5C90F9F4B}" type="datetime1">
              <a:rPr lang="pt-PT" noProof="0" smtClean="0"/>
              <a:t>30-06-2021</a:t>
            </a:fld>
            <a:endParaRPr lang="pt-PT" noProof="0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pt-PT" noProof="0" smtClean="0"/>
              <a:t>‹nº›</a:t>
            </a:fld>
            <a:endParaRPr lang="pt-PT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1" y="0"/>
            <a:ext cx="9314539" cy="685800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 bwMode="hidden">
          <a:xfrm>
            <a:off x="1" y="1"/>
            <a:ext cx="9218611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 dirty="0"/>
          </a:p>
        </p:txBody>
      </p:sp>
      <p:sp>
        <p:nvSpPr>
          <p:cNvPr id="9" name="Forma livre 9"/>
          <p:cNvSpPr>
            <a:spLocks/>
          </p:cNvSpPr>
          <p:nvPr/>
        </p:nvSpPr>
        <p:spPr bwMode="hidden">
          <a:xfrm rot="5400000">
            <a:off x="5885540" y="3333074"/>
            <a:ext cx="685800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noProof="0" dirty="0"/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558667" y="685800"/>
            <a:ext cx="1295401" cy="5486400"/>
          </a:xfrm>
        </p:spPr>
        <p:txBody>
          <a:bodyPr vert="eaVert" rtlCol="0"/>
          <a:lstStyle/>
          <a:p>
            <a:pPr rtl="0"/>
            <a:r>
              <a:rPr lang="pt-PT" noProof="0"/>
              <a:t>Clique para editar o estilo de título do Modelo Global</a:t>
            </a:r>
            <a:endParaRPr lang="pt-PT" noProof="0" dirty="0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1522413" y="685800"/>
            <a:ext cx="7460842" cy="5486400"/>
          </a:xfrm>
        </p:spPr>
        <p:txBody>
          <a:bodyPr vert="eaVert" rtlCol="0"/>
          <a:lstStyle/>
          <a:p>
            <a:pPr lvl="0" rtl="0"/>
            <a:r>
              <a:rPr lang="pt-PT" noProof="0"/>
              <a:t>Clique para editar os estilos do texto de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  <a:endParaRPr lang="pt-PT" noProof="0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 dirty="0"/>
              <a:t>Adicione um rodapé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4A3EBE0-9C04-492F-9544-80BB4E5852C0}" type="datetime1">
              <a:rPr lang="pt-PT" noProof="0" smtClean="0"/>
              <a:t>30-06-2021</a:t>
            </a:fld>
            <a:endParaRPr lang="pt-PT" noProof="0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pt-PT" noProof="0" smtClean="0"/>
              <a:t>‹nº›</a:t>
            </a:fld>
            <a:endParaRPr lang="pt-PT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 noProof="0"/>
              <a:t>Clique para editar o estilo de título do Modelo Global</a:t>
            </a:r>
            <a:endParaRPr lang="pt-PT" noProof="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pt-PT" noProof="0"/>
              <a:t>Clique para editar os estilos do texto de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  <a:endParaRPr lang="pt-PT" noProof="0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 dirty="0"/>
              <a:t>Adicione um rodapé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F49438F-17CA-46BE-AE92-99A4373A060F}" type="datetime1">
              <a:rPr lang="pt-PT" noProof="0" smtClean="0"/>
              <a:t>30-06-2021</a:t>
            </a:fld>
            <a:endParaRPr lang="pt-PT" noProof="0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pt-PT" noProof="0" smtClean="0"/>
              <a:t>‹nº›</a:t>
            </a:fld>
            <a:endParaRPr lang="pt-PT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0"/>
            <a:ext cx="12188825" cy="4810561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360" y="1905000"/>
            <a:ext cx="9142999" cy="2667000"/>
          </a:xfrm>
        </p:spPr>
        <p:txBody>
          <a:bodyPr rtlCol="0" anchor="b">
            <a:noAutofit/>
          </a:bodyPr>
          <a:lstStyle>
            <a:lvl1pPr algn="l">
              <a:defRPr sz="4800" b="0" cap="none" baseline="0"/>
            </a:lvl1pPr>
          </a:lstStyle>
          <a:p>
            <a:pPr rtl="0"/>
            <a:r>
              <a:rPr lang="pt-PT" noProof="0"/>
              <a:t>Clique para editar o estilo de título do Modelo Global</a:t>
            </a:r>
            <a:endParaRPr lang="pt-PT" noProof="0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1522412" y="5029200"/>
            <a:ext cx="8229601" cy="11430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PT" noProof="0"/>
              <a:t>Clique para editar os estilos do texto de Modelo Global</a:t>
            </a: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 dirty="0"/>
              <a:t>Adicione um rodapé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9AB512E-E6CE-4E1E-9E58-D708933FBAA1}" type="datetime1">
              <a:rPr lang="pt-PT" noProof="0" smtClean="0"/>
              <a:t>30-06-2021</a:t>
            </a:fld>
            <a:endParaRPr lang="pt-PT" noProof="0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pt-PT" noProof="0" smtClean="0"/>
              <a:t>‹nº›</a:t>
            </a:fld>
            <a:endParaRPr lang="pt-PT" noProof="0" dirty="0"/>
          </a:p>
        </p:txBody>
      </p:sp>
      <p:sp>
        <p:nvSpPr>
          <p:cNvPr id="16" name="Forma livre 9"/>
          <p:cNvSpPr>
            <a:spLocks/>
          </p:cNvSpPr>
          <p:nvPr/>
        </p:nvSpPr>
        <p:spPr bwMode="hidden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 noProof="0"/>
              <a:t>Clique para editar o estilo de título do Modelo Global</a:t>
            </a:r>
            <a:endParaRPr lang="pt-PT" noProof="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6552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 rtl="0"/>
            <a:r>
              <a:rPr lang="pt-PT" noProof="0"/>
              <a:t>Clique para editar os estilos do texto de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  <a:endParaRPr lang="pt-PT" noProof="0" dirty="0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246812" y="1905000"/>
            <a:ext cx="4416552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 rtl="0"/>
            <a:r>
              <a:rPr lang="pt-PT" noProof="0"/>
              <a:t>Clique para editar os estilos do texto de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  <a:endParaRPr lang="pt-PT" noProof="0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 dirty="0"/>
              <a:t>Adicione um rodapé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017599D-86A9-4877-8919-FD0ADC53789F}" type="datetime1">
              <a:rPr lang="pt-PT" noProof="0" smtClean="0"/>
              <a:t>30-06-2021</a:t>
            </a:fld>
            <a:endParaRPr lang="pt-PT" noProof="0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pt-PT" noProof="0" smtClean="0"/>
              <a:t>‹nº›</a:t>
            </a:fld>
            <a:endParaRPr lang="pt-PT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pt-PT" noProof="0"/>
              <a:t>Clique para editar o estilo de título do Modelo Global</a:t>
            </a:r>
            <a:endParaRPr lang="pt-PT" noProof="0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PT" noProof="0"/>
              <a:t>Clique para editar os estilos do texto de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1522413" y="2743200"/>
            <a:ext cx="4416552" cy="34290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 baseline="0"/>
            </a:lvl8pPr>
            <a:lvl9pPr marL="1920240">
              <a:defRPr sz="1600" baseline="0"/>
            </a:lvl9pPr>
          </a:lstStyle>
          <a:p>
            <a:pPr lvl="0" rtl="0"/>
            <a:r>
              <a:rPr lang="pt-PT" noProof="0"/>
              <a:t>Clique para editar os estilos do texto de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  <a:endParaRPr lang="pt-PT" noProof="0" dirty="0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246812" y="1905000"/>
            <a:ext cx="4416552" cy="7620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PT" noProof="0"/>
              <a:t>Clique para editar os estilos do texto de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246812" y="2743200"/>
            <a:ext cx="4416552" cy="34290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 rtl="0"/>
            <a:r>
              <a:rPr lang="pt-PT" noProof="0"/>
              <a:t>Clique para editar os estilos do texto de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  <a:endParaRPr lang="pt-PT" noProof="0" dirty="0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 dirty="0"/>
              <a:t>Adicione um rodapé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42D430-55FA-4003-9953-C5453A9E30DA}" type="datetime1">
              <a:rPr lang="pt-PT" noProof="0" smtClean="0"/>
              <a:t>30-06-2021</a:t>
            </a:fld>
            <a:endParaRPr lang="pt-PT" noProof="0" dirty="0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pt-PT" noProof="0" smtClean="0"/>
              <a:t>‹nº›</a:t>
            </a:fld>
            <a:endParaRPr lang="pt-PT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 noProof="0"/>
              <a:t>Clique para editar o estilo de título do Modelo Global</a:t>
            </a:r>
            <a:endParaRPr lang="pt-PT" noProof="0" dirty="0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 dirty="0"/>
              <a:t>Adicione um rodapé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5C5003-9A11-4BC7-AE3B-2A1B2997BA03}" type="datetime1">
              <a:rPr lang="pt-PT" noProof="0" smtClean="0"/>
              <a:t>30-06-2021</a:t>
            </a:fld>
            <a:endParaRPr lang="pt-PT" noProof="0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pt-PT" noProof="0" smtClean="0"/>
              <a:t>‹nº›</a:t>
            </a:fld>
            <a:endParaRPr lang="pt-PT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 bwMode="hidden">
          <a:xfrm>
            <a:off x="0" y="1"/>
            <a:ext cx="12188825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 dirty="0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 dirty="0"/>
              <a:t>Adicione um rodapé</a:t>
            </a:r>
          </a:p>
        </p:txBody>
      </p:sp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7C70BE5-E217-4175-9088-4FB71F6902C7}" type="datetime1">
              <a:rPr lang="pt-PT" noProof="0" smtClean="0"/>
              <a:t>30-06-2021</a:t>
            </a:fld>
            <a:endParaRPr lang="pt-PT" noProof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pt-PT" noProof="0" smtClean="0"/>
              <a:t>‹nº›</a:t>
            </a:fld>
            <a:endParaRPr lang="pt-PT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a livre 15"/>
          <p:cNvSpPr>
            <a:spLocks/>
          </p:cNvSpPr>
          <p:nvPr/>
        </p:nvSpPr>
        <p:spPr bwMode="auto">
          <a:xfrm>
            <a:off x="4494212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pt-PT" noProof="0"/>
              <a:t>Clique para editar o estilo de título do Modelo Global</a:t>
            </a:r>
            <a:endParaRPr lang="pt-PT" noProof="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675568" y="2087880"/>
            <a:ext cx="5791200" cy="3886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t-PT" noProof="0"/>
              <a:t>Clique para editar os estilos do texto de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  <a:endParaRPr lang="pt-PT" noProof="0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514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PT" noProof="0"/>
              <a:t>Clique para editar os estilos do texto de Modelo Global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 dirty="0"/>
              <a:t>Adicione um rodapé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E413962-6E9A-41B4-A2A1-B904717407D9}" type="datetime1">
              <a:rPr lang="pt-PT" noProof="0" smtClean="0"/>
              <a:t>30-06-2021</a:t>
            </a:fld>
            <a:endParaRPr lang="pt-PT" noProof="0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pt-PT" noProof="0" smtClean="0"/>
              <a:t>‹nº›</a:t>
            </a:fld>
            <a:endParaRPr lang="pt-PT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a livre 15"/>
          <p:cNvSpPr>
            <a:spLocks/>
          </p:cNvSpPr>
          <p:nvPr/>
        </p:nvSpPr>
        <p:spPr bwMode="auto">
          <a:xfrm>
            <a:off x="1522413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pt-PT" noProof="0"/>
              <a:t>Clique para editar o estilo de título do Modelo Global</a:t>
            </a:r>
            <a:endParaRPr lang="pt-PT" noProof="0" dirty="0"/>
          </a:p>
        </p:txBody>
      </p:sp>
      <p:sp>
        <p:nvSpPr>
          <p:cNvPr id="3" name="Marcador de Posição da Imagem 2" descr="Um marcador de posição vazio para adicionar uma imagem. Clique no marcador de posição e selecione a imagem que pretende adicionar"/>
          <p:cNvSpPr>
            <a:spLocks noGrp="1"/>
          </p:cNvSpPr>
          <p:nvPr>
            <p:ph type="pic" idx="1"/>
          </p:nvPr>
        </p:nvSpPr>
        <p:spPr>
          <a:xfrm>
            <a:off x="1706880" y="2087880"/>
            <a:ext cx="5784978" cy="3886200"/>
          </a:xfrm>
          <a:solidFill>
            <a:schemeClr val="bg2">
              <a:lumMod val="40000"/>
              <a:lumOff val="6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PT" noProof="0"/>
              <a:t>Clique no ícone para adicionar uma imagem</a:t>
            </a:r>
            <a:endParaRPr lang="pt-PT" noProof="0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7923211" y="3429000"/>
            <a:ext cx="2743200" cy="2514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PT" noProof="0"/>
              <a:t>Clique para editar os estilos do texto de Modelo Global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 dirty="0"/>
              <a:t>Adicione um rodapé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70C96D-D2E1-4F61-8C02-03E3FCA63FB7}" type="datetime1">
              <a:rPr lang="pt-PT" noProof="0" smtClean="0"/>
              <a:t>30-06-2021</a:t>
            </a:fld>
            <a:endParaRPr lang="pt-PT" noProof="0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pt-PT" noProof="0" smtClean="0"/>
              <a:t>‹nº›</a:t>
            </a:fld>
            <a:endParaRPr lang="pt-PT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t-PT" noProof="0" dirty="0"/>
              <a:t>Clique para editar o estilo do título do Modelo Global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1628776"/>
            <a:ext cx="12188825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tângulo 16"/>
          <p:cNvSpPr/>
          <p:nvPr/>
        </p:nvSpPr>
        <p:spPr bwMode="hidden">
          <a:xfrm>
            <a:off x="0" y="1535908"/>
            <a:ext cx="12188825" cy="5322093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PT" noProof="0" dirty="0"/>
              <a:t>Clique para editar os Estilos de texto do modelo global</a:t>
            </a:r>
          </a:p>
          <a:p>
            <a:pPr lvl="1" rtl="0"/>
            <a:r>
              <a:rPr lang="pt-PT" noProof="0" dirty="0"/>
              <a:t>Segundo nível</a:t>
            </a:r>
          </a:p>
          <a:p>
            <a:pPr lvl="2" rtl="0"/>
            <a:r>
              <a:rPr lang="pt-PT" noProof="0" dirty="0"/>
              <a:t>Terceiro nível</a:t>
            </a:r>
          </a:p>
          <a:p>
            <a:pPr lvl="3" rtl="0"/>
            <a:r>
              <a:rPr lang="pt-PT" noProof="0" dirty="0"/>
              <a:t>Quarto nível</a:t>
            </a:r>
          </a:p>
          <a:p>
            <a:pPr lvl="4" rtl="0"/>
            <a:r>
              <a:rPr lang="pt-PT" noProof="0" dirty="0"/>
              <a:t>Quinto nível</a:t>
            </a: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1522413" y="6420898"/>
            <a:ext cx="7010399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 dirty="0"/>
              <a:t>Adicione um rodapé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808721" y="6420898"/>
            <a:ext cx="964036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B053CC2E-FBF3-49B4-9BF7-5E26E53A3577}" type="datetime1">
              <a:rPr lang="pt-PT" noProof="0" smtClean="0"/>
              <a:t>30-06-2021</a:t>
            </a:fld>
            <a:endParaRPr lang="pt-PT" noProof="0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10027920" y="6420898"/>
            <a:ext cx="638493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693B167E-EA96-4147-81DE-549160052C22}" type="slidenum">
              <a:rPr lang="pt-PT" noProof="0" smtClean="0"/>
              <a:pPr rtl="0"/>
              <a:t>‹nº›</a:t>
            </a:fld>
            <a:endParaRPr lang="pt-PT" noProof="0" dirty="0"/>
          </a:p>
        </p:txBody>
      </p:sp>
      <p:sp>
        <p:nvSpPr>
          <p:cNvPr id="38" name="Forma livre 9"/>
          <p:cNvSpPr>
            <a:spLocks/>
          </p:cNvSpPr>
          <p:nvPr/>
        </p:nvSpPr>
        <p:spPr bwMode="white">
          <a:xfrm>
            <a:off x="1057" y="1470256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1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2625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72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1546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623221" y="1257300"/>
            <a:ext cx="7128792" cy="1143000"/>
          </a:xfrm>
        </p:spPr>
        <p:txBody>
          <a:bodyPr rtlCol="0"/>
          <a:lstStyle/>
          <a:p>
            <a:pPr rtl="0"/>
            <a:r>
              <a:rPr lang="pt-PT" dirty="0"/>
              <a:t>Natureza à janela!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05780" y="5029200"/>
            <a:ext cx="11593288" cy="1496144"/>
          </a:xfrm>
        </p:spPr>
        <p:txBody>
          <a:bodyPr rtlCol="0">
            <a:normAutofit fontScale="85000" lnSpcReduction="10000"/>
          </a:bodyPr>
          <a:lstStyle/>
          <a:p>
            <a:pPr rtl="0"/>
            <a:r>
              <a:rPr lang="pt-PT" sz="3600" dirty="0"/>
              <a:t>Atividade no âmbito do Domínio de Autonomia Curricular de FQ/CN </a:t>
            </a:r>
          </a:p>
          <a:p>
            <a:pPr rtl="0"/>
            <a:r>
              <a:rPr lang="pt-PT" sz="3600" dirty="0"/>
              <a:t>                                                    </a:t>
            </a:r>
          </a:p>
          <a:p>
            <a:pPr rtl="0"/>
            <a:r>
              <a:rPr lang="pt-PT" sz="3600" dirty="0"/>
              <a:t>                 8º ano                                        Agrupamento de Escolas de Sines</a:t>
            </a:r>
          </a:p>
          <a:p>
            <a:pPr rtl="0"/>
            <a:endParaRPr lang="pt-PT" dirty="0"/>
          </a:p>
          <a:p>
            <a:pPr rtl="0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617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D7F64D0-8D9A-46EC-86B2-943062585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492" y="370350"/>
            <a:ext cx="4587974" cy="611729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C43D0B5-05DF-4B2F-BAA7-A72A65E3F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502" y="320294"/>
            <a:ext cx="4038329" cy="611729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EA0354E-779C-4C5E-9EDF-A9ED7F71ED62}"/>
              </a:ext>
            </a:extLst>
          </p:cNvPr>
          <p:cNvSpPr txBox="1"/>
          <p:nvPr/>
        </p:nvSpPr>
        <p:spPr>
          <a:xfrm>
            <a:off x="9108479" y="5817549"/>
            <a:ext cx="1224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b="1" dirty="0">
                <a:solidFill>
                  <a:schemeClr val="bg1"/>
                </a:solidFill>
              </a:rPr>
              <a:t>Gato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7126745-7543-49E1-881E-D72A7186906B}"/>
              </a:ext>
            </a:extLst>
          </p:cNvPr>
          <p:cNvSpPr txBox="1"/>
          <p:nvPr/>
        </p:nvSpPr>
        <p:spPr>
          <a:xfrm>
            <a:off x="981844" y="397814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solidFill>
                  <a:schemeClr val="bg1"/>
                </a:solidFill>
              </a:rPr>
              <a:t>Cão Ledo</a:t>
            </a:r>
          </a:p>
        </p:txBody>
      </p:sp>
    </p:spTree>
    <p:extLst>
      <p:ext uri="{BB962C8B-B14F-4D97-AF65-F5344CB8AC3E}">
        <p14:creationId xmlns:p14="http://schemas.microsoft.com/office/powerpoint/2010/main" val="71145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A33C33C-9618-413C-BC9D-9463A080A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844" y="1174440"/>
            <a:ext cx="3153707" cy="52292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5583E5D-4201-499F-B707-D2033D2FB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268" y="1174440"/>
            <a:ext cx="6837211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1B36C9C-F962-49EF-B1D6-73647F939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404" y="1196752"/>
            <a:ext cx="7202016" cy="469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6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4C01200-873D-4314-9CA0-C240C02BB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88" y="764704"/>
            <a:ext cx="4459564" cy="373246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1F6AE69-788D-4B18-85F9-FEFDD95DB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099639" y="1418953"/>
            <a:ext cx="3281873" cy="615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613A39D-F4DF-4419-A07E-3DF0CA127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300" y="526368"/>
            <a:ext cx="4762071" cy="593108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5E3C38E-5E75-49C0-B71A-008E0F192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580" y="479208"/>
            <a:ext cx="3609944" cy="589958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6E683EF-B023-403E-B1B7-E5032B078D9C}"/>
              </a:ext>
            </a:extLst>
          </p:cNvPr>
          <p:cNvSpPr txBox="1"/>
          <p:nvPr/>
        </p:nvSpPr>
        <p:spPr>
          <a:xfrm>
            <a:off x="3302827" y="5301208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>
                <a:solidFill>
                  <a:schemeClr val="bg1"/>
                </a:solidFill>
              </a:rPr>
              <a:t>Joaninha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5B1C073-E914-437A-A152-E86F8C94CC67}"/>
              </a:ext>
            </a:extLst>
          </p:cNvPr>
          <p:cNvSpPr txBox="1"/>
          <p:nvPr/>
        </p:nvSpPr>
        <p:spPr>
          <a:xfrm>
            <a:off x="1701924" y="1196752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>
                <a:solidFill>
                  <a:schemeClr val="bg1"/>
                </a:solidFill>
              </a:rPr>
              <a:t>Salomé</a:t>
            </a:r>
          </a:p>
        </p:txBody>
      </p:sp>
    </p:spTree>
    <p:extLst>
      <p:ext uri="{BB962C8B-B14F-4D97-AF65-F5344CB8AC3E}">
        <p14:creationId xmlns:p14="http://schemas.microsoft.com/office/powerpoint/2010/main" val="233387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7228263-286F-44EC-B19F-7FA2D6F00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15" y="548680"/>
            <a:ext cx="5472608" cy="547260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76557DD-2C8B-4EF2-A9BE-D88B27504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976" y="548680"/>
            <a:ext cx="4867234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3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arthtones 16x9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tint val="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0000"/>
              </a:schemeClr>
              <a:schemeClr val="phClr">
                <a:tint val="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5976330_TF02801065" id="{7CDF676A-91FA-4DD1-94C5-0C1912DD2824}" vid="{B6D74D67-0FBF-4A9C-8035-BCDC31AFB9F3}"/>
    </a:ext>
  </a:extLst>
</a:theme>
</file>

<file path=ppt/theme/theme2.xml><?xml version="1.0" encoding="utf-8"?>
<a:theme xmlns:a="http://schemas.openxmlformats.org/drawingml/2006/main" name="Tema do Offic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Apresentação em tons terra (ecrã panorâmico)</Template>
  <TotalTime>32</TotalTime>
  <Words>32</Words>
  <Application>Microsoft Office PowerPoint</Application>
  <PresentationFormat>Personalizados</PresentationFormat>
  <Paragraphs>10</Paragraphs>
  <Slides>7</Slides>
  <Notes>2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7</vt:i4>
      </vt:variant>
    </vt:vector>
  </HeadingPairs>
  <TitlesOfParts>
    <vt:vector size="10" baseType="lpstr">
      <vt:lpstr>Arial</vt:lpstr>
      <vt:lpstr>Corbel</vt:lpstr>
      <vt:lpstr>Earthtones 16x9</vt:lpstr>
      <vt:lpstr>Natureza à janela!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Natureza à janela!</dc:title>
  <dc:creator>Xana</dc:creator>
  <cp:lastModifiedBy>Xana</cp:lastModifiedBy>
  <cp:revision>4</cp:revision>
  <dcterms:created xsi:type="dcterms:W3CDTF">2021-06-30T22:24:56Z</dcterms:created>
  <dcterms:modified xsi:type="dcterms:W3CDTF">2021-06-30T22:57:15Z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