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47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59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74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99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13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58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68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1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43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5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60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902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14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53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965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1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256A-7852-459F-A517-1991D90CD97D}" type="datetimeFigureOut">
              <a:rPr lang="pt-PT" smtClean="0"/>
              <a:t>28-06-2021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98C86F-2157-4A27-A91B-EEB47449C1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75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ubarão&#10;&#10;Descrição gerada automaticamente">
            <a:extLst>
              <a:ext uri="{FF2B5EF4-FFF2-40B4-BE49-F238E27FC236}">
                <a16:creationId xmlns:a16="http://schemas.microsoft.com/office/drawing/2014/main" id="{BC190187-F343-46C4-B22B-60C87C86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E0E5C-C9C0-4493-A3CF-7C2F91049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pt-PT" sz="4400">
                <a:solidFill>
                  <a:srgbClr val="FFFFFF"/>
                </a:solidFill>
              </a:rPr>
              <a:t>Diz Não ao Balão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D9B228-896D-4335-B3F3-D6C529B60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Um projeto que promove a literacia do Oceano</a:t>
            </a:r>
          </a:p>
        </p:txBody>
      </p:sp>
    </p:spTree>
    <p:extLst>
      <p:ext uri="{BB962C8B-B14F-4D97-AF65-F5344CB8AC3E}">
        <p14:creationId xmlns:p14="http://schemas.microsoft.com/office/powerpoint/2010/main" val="38091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ubarão&#10;&#10;Descrição gerada automaticamente">
            <a:extLst>
              <a:ext uri="{FF2B5EF4-FFF2-40B4-BE49-F238E27FC236}">
                <a16:creationId xmlns:a16="http://schemas.microsoft.com/office/drawing/2014/main" id="{D5BBF1DD-9C8F-4570-8203-A5D4387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20572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8C1D9-31D3-4129-84D8-3D99B0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pt-PT" dirty="0"/>
              <a:t>Enquadramento do projeto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F098125-B5BF-4C8E-ABC6-74822A23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2133600"/>
            <a:ext cx="5809611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PT" sz="1600" dirty="0"/>
              <a:t>O Projeto “Diz não ao Balão" é um projeto de sensibilização para a literacia do oceano, com foco na problemática dos balões como lixo </a:t>
            </a:r>
            <a:r>
              <a:rPr lang="pt-PT" sz="1600"/>
              <a:t>marinho.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600"/>
              <a:t>Os </a:t>
            </a:r>
            <a:r>
              <a:rPr lang="pt-PT" sz="1600" dirty="0"/>
              <a:t>balões são produtos  que facilmente chegam aos oceanos, devido a serem um produto de natureza leve que pode percorrer vários quilómetros, pelo ar, à deriva e são um dos brinquedos preferidos das crianças.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600" dirty="0"/>
              <a:t>E uma vez nos oceanos, fragmentam-se lentamente em pedaços menores, os chamados microplásticos, que os animais marinhos confundem muitas vezes com comida.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1600" dirty="0"/>
              <a:t>O Complexo Social A Casinha, durante o presente ano letivo, dinamizou este projeto com o objetivo de sensibilizar crianças, famílias e entidades para esta problemática. </a:t>
            </a:r>
          </a:p>
        </p:txBody>
      </p:sp>
    </p:spTree>
    <p:extLst>
      <p:ext uri="{BB962C8B-B14F-4D97-AF65-F5344CB8AC3E}">
        <p14:creationId xmlns:p14="http://schemas.microsoft.com/office/powerpoint/2010/main" val="1739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19" y="436460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pt-PT" dirty="0"/>
              <a:t>Comemoração do Dia Nacional do Mar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Calendarização</a:t>
            </a:r>
            <a:r>
              <a:rPr lang="en-US" sz="2000" dirty="0"/>
              <a:t>: Novembro de 2020</a:t>
            </a:r>
          </a:p>
          <a:p>
            <a:pPr algn="just"/>
            <a:r>
              <a:rPr lang="en-US" sz="2000" dirty="0" err="1"/>
              <a:t>Objetivo</a:t>
            </a:r>
            <a:r>
              <a:rPr lang="en-US" sz="2000" dirty="0"/>
              <a:t>: </a:t>
            </a:r>
            <a:r>
              <a:rPr lang="en-US" sz="2000" dirty="0" err="1"/>
              <a:t>Sensibilizar</a:t>
            </a:r>
            <a:r>
              <a:rPr lang="en-US" sz="2000" dirty="0"/>
              <a:t> as </a:t>
            </a:r>
            <a:r>
              <a:rPr lang="en-US" sz="2000" dirty="0" err="1"/>
              <a:t>crianças</a:t>
            </a:r>
            <a:r>
              <a:rPr lang="en-US" sz="2000" dirty="0"/>
              <a:t> e </a:t>
            </a:r>
            <a:r>
              <a:rPr lang="en-US" sz="2000" dirty="0" err="1"/>
              <a:t>famílias</a:t>
            </a:r>
            <a:r>
              <a:rPr lang="en-US" sz="2000" dirty="0"/>
              <a:t> para a </a:t>
            </a:r>
            <a:r>
              <a:rPr lang="en-US" sz="2000" dirty="0" err="1"/>
              <a:t>importância</a:t>
            </a:r>
            <a:r>
              <a:rPr lang="en-US" sz="2000" dirty="0"/>
              <a:t> do mar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5D4FEA94-BD54-47C5-B555-524DFC1BC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" r="-2" b="-2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6" name="Imagem 5" descr="Uma imagem com tubarão&#10;&#10;Descrição gerada automaticamente">
            <a:extLst>
              <a:ext uri="{FF2B5EF4-FFF2-40B4-BE49-F238E27FC236}">
                <a16:creationId xmlns:a16="http://schemas.microsoft.com/office/drawing/2014/main" id="{7C6BAACB-F4D5-455E-9F82-3D6E14F9B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r="31654" b="-1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2410481-74E9-4757-8004-A0DAB560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19" r="-1" b="17217"/>
          <a:stretch/>
        </p:blipFill>
        <p:spPr>
          <a:xfrm>
            <a:off x="4485555" y="10"/>
            <a:ext cx="7706444" cy="3428990"/>
          </a:xfrm>
          <a:prstGeom prst="rect">
            <a:avLst/>
          </a:prstGeom>
        </p:spPr>
      </p:pic>
      <p:pic>
        <p:nvPicPr>
          <p:cNvPr id="10" name="Marcador de Posição de Conteúdo 4">
            <a:extLst>
              <a:ext uri="{FF2B5EF4-FFF2-40B4-BE49-F238E27FC236}">
                <a16:creationId xmlns:a16="http://schemas.microsoft.com/office/drawing/2014/main" id="{6AFA8AD7-BAD6-41FA-A729-0A05A0968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16" r="-1" b="9570"/>
          <a:stretch/>
        </p:blipFill>
        <p:spPr>
          <a:xfrm>
            <a:off x="4485557" y="3429000"/>
            <a:ext cx="7706443" cy="3429000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pt-PT" sz="3300" dirty="0"/>
              <a:t>Dinamização de ateliers digitais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Calendarização</a:t>
            </a:r>
            <a:r>
              <a:rPr lang="en-US" sz="2000" dirty="0"/>
              <a:t>: Dezembro de 2020</a:t>
            </a:r>
          </a:p>
          <a:p>
            <a:pPr algn="just"/>
            <a:r>
              <a:rPr lang="en-US" sz="2000" dirty="0" err="1"/>
              <a:t>Objetivo</a:t>
            </a:r>
            <a:r>
              <a:rPr lang="en-US" sz="2000" dirty="0"/>
              <a:t>: </a:t>
            </a:r>
            <a:r>
              <a:rPr lang="en-US" sz="2000" dirty="0" err="1"/>
              <a:t>Sensibilizar</a:t>
            </a:r>
            <a:r>
              <a:rPr lang="en-US" sz="2000" dirty="0"/>
              <a:t> as </a:t>
            </a:r>
            <a:r>
              <a:rPr lang="en-US" sz="2000" dirty="0" err="1"/>
              <a:t>crianças</a:t>
            </a:r>
            <a:r>
              <a:rPr lang="en-US" sz="2000" dirty="0"/>
              <a:t> para as </a:t>
            </a:r>
            <a:r>
              <a:rPr lang="en-US" sz="2000" dirty="0" err="1"/>
              <a:t>necessidades</a:t>
            </a:r>
            <a:r>
              <a:rPr lang="en-US" sz="2000" dirty="0"/>
              <a:t> dos </a:t>
            </a:r>
            <a:r>
              <a:rPr lang="en-US" sz="2000" dirty="0" err="1"/>
              <a:t>animais</a:t>
            </a:r>
            <a:r>
              <a:rPr lang="en-US" sz="2000" dirty="0"/>
              <a:t> </a:t>
            </a:r>
            <a:r>
              <a:rPr lang="en-US" sz="2000" dirty="0" err="1"/>
              <a:t>marinhos</a:t>
            </a:r>
            <a:r>
              <a:rPr lang="en-US" sz="2000" dirty="0"/>
              <a:t>, em </a:t>
            </a:r>
            <a:r>
              <a:rPr lang="en-US" sz="2000" dirty="0" err="1"/>
              <a:t>parceria</a:t>
            </a:r>
            <a:r>
              <a:rPr lang="en-US" sz="2000" dirty="0"/>
              <a:t> com o MARE – Centro de </a:t>
            </a:r>
            <a:r>
              <a:rPr lang="en-US" sz="2000" dirty="0" err="1"/>
              <a:t>Ciências</a:t>
            </a:r>
            <a:r>
              <a:rPr lang="en-US" sz="2000" dirty="0"/>
              <a:t> do Mar e </a:t>
            </a:r>
            <a:r>
              <a:rPr lang="en-US" sz="2000" dirty="0" err="1"/>
              <a:t>Ambiente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07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PT" sz="3000" dirty="0"/>
              <a:t>Realização de registos gráficos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Calendarização</a:t>
            </a:r>
            <a:r>
              <a:rPr lang="en-US" sz="2000" dirty="0">
                <a:solidFill>
                  <a:schemeClr val="tx1"/>
                </a:solidFill>
              </a:rPr>
              <a:t>: Janeiro de 2021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Objetivo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Documentar</a:t>
            </a:r>
            <a:r>
              <a:rPr lang="en-US" sz="2000" dirty="0">
                <a:solidFill>
                  <a:schemeClr val="tx1"/>
                </a:solidFill>
              </a:rPr>
              <a:t> as </a:t>
            </a:r>
            <a:r>
              <a:rPr lang="en-US" sz="2000" dirty="0" err="1">
                <a:solidFill>
                  <a:schemeClr val="tx1"/>
                </a:solidFill>
              </a:rPr>
              <a:t>descobertas</a:t>
            </a:r>
            <a:r>
              <a:rPr lang="en-US" sz="2000" dirty="0">
                <a:solidFill>
                  <a:schemeClr val="tx1"/>
                </a:solidFill>
              </a:rPr>
              <a:t> das </a:t>
            </a:r>
            <a:r>
              <a:rPr lang="en-US" sz="2000" dirty="0" err="1">
                <a:solidFill>
                  <a:schemeClr val="tx1"/>
                </a:solidFill>
              </a:rPr>
              <a:t>crianças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relativas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balão</a:t>
            </a:r>
            <a:r>
              <a:rPr lang="en-US" sz="2000" dirty="0">
                <a:solidFill>
                  <a:schemeClr val="tx1"/>
                </a:solidFill>
              </a:rPr>
              <a:t> e os </a:t>
            </a:r>
            <a:r>
              <a:rPr lang="en-US" sz="2000" dirty="0" err="1">
                <a:solidFill>
                  <a:schemeClr val="tx1"/>
                </a:solidFill>
              </a:rPr>
              <a:t>animais</a:t>
            </a:r>
            <a:r>
              <a:rPr lang="en-US" sz="2000" dirty="0">
                <a:solidFill>
                  <a:schemeClr val="tx1"/>
                </a:solidFill>
              </a:rPr>
              <a:t>/mar</a:t>
            </a:r>
          </a:p>
        </p:txBody>
      </p:sp>
      <p:pic>
        <p:nvPicPr>
          <p:cNvPr id="11" name="Imagem 10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88BFE807-2AC8-4699-BDD1-D1F5ED0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6310" b="-1"/>
          <a:stretch/>
        </p:blipFill>
        <p:spPr>
          <a:xfrm>
            <a:off x="6091919" y="623187"/>
            <a:ext cx="2713154" cy="5288032"/>
          </a:xfrm>
          <a:prstGeom prst="rect">
            <a:avLst/>
          </a:prstGeom>
        </p:spPr>
      </p:pic>
      <p:pic>
        <p:nvPicPr>
          <p:cNvPr id="8" name="Marcador de Posição de Conteúdo 8">
            <a:extLst>
              <a:ext uri="{FF2B5EF4-FFF2-40B4-BE49-F238E27FC236}">
                <a16:creationId xmlns:a16="http://schemas.microsoft.com/office/drawing/2014/main" id="{2D8C99AB-9EC8-4B06-A76D-78D1458C2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1" r="11273"/>
          <a:stretch/>
        </p:blipFill>
        <p:spPr>
          <a:xfrm>
            <a:off x="8896519" y="623189"/>
            <a:ext cx="2647024" cy="2598295"/>
          </a:xfrm>
          <a:prstGeom prst="rect">
            <a:avLst/>
          </a:prstGeom>
        </p:spPr>
      </p:pic>
      <p:pic>
        <p:nvPicPr>
          <p:cNvPr id="12" name="Imagem 11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DE5B8A7E-F47C-47B0-AFC9-937143A70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r="-5" b="11455"/>
          <a:stretch/>
        </p:blipFill>
        <p:spPr>
          <a:xfrm>
            <a:off x="8896516" y="3312927"/>
            <a:ext cx="2647024" cy="2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PT" sz="3000" dirty="0"/>
              <a:t>Realização de registos gráficos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Calendarização</a:t>
            </a:r>
            <a:r>
              <a:rPr lang="en-US" sz="2000" dirty="0">
                <a:solidFill>
                  <a:schemeClr val="tx1"/>
                </a:solidFill>
              </a:rPr>
              <a:t>: Abril de 2021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Objetivo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Sensibilizar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comunidade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educativa</a:t>
            </a:r>
            <a:r>
              <a:rPr lang="en-US" sz="2000" dirty="0">
                <a:solidFill>
                  <a:schemeClr val="tx1"/>
                </a:solidFill>
              </a:rPr>
              <a:t> para a </a:t>
            </a:r>
            <a:r>
              <a:rPr lang="en-US" sz="2000" dirty="0" err="1">
                <a:solidFill>
                  <a:schemeClr val="tx1"/>
                </a:solidFill>
              </a:rPr>
              <a:t>problemática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balão</a:t>
            </a:r>
            <a:r>
              <a:rPr lang="en-US" sz="2000" dirty="0">
                <a:solidFill>
                  <a:schemeClr val="tx1"/>
                </a:solidFill>
              </a:rPr>
              <a:t> no mar/</a:t>
            </a:r>
            <a:r>
              <a:rPr lang="en-US" sz="2000" dirty="0" err="1">
                <a:solidFill>
                  <a:schemeClr val="tx1"/>
                </a:solidFill>
              </a:rPr>
              <a:t>oceano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através</a:t>
            </a:r>
            <a:r>
              <a:rPr lang="en-US" sz="2000" dirty="0">
                <a:solidFill>
                  <a:schemeClr val="tx1"/>
                </a:solidFill>
              </a:rPr>
              <a:t> da </a:t>
            </a:r>
            <a:r>
              <a:rPr lang="en-US" sz="2000" dirty="0" err="1">
                <a:solidFill>
                  <a:schemeClr val="tx1"/>
                </a:solidFill>
              </a:rPr>
              <a:t>criação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uma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estória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vídeo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sz="1600" dirty="0"/>
          </a:p>
          <a:p>
            <a:pPr marL="0" indent="0">
              <a:buNone/>
            </a:pPr>
            <a:r>
              <a:rPr lang="pt-PT" sz="1600" dirty="0"/>
              <a:t>Link para a estória: https://www.youtube.com/watch?v=BELgO6HM_00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6CECD52A-B333-4A12-8ED0-7EE4A1451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1763"/>
            <a:ext cx="5592632" cy="41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7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Distribuição de material de divulgação do projeto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902857"/>
            <a:ext cx="4140772" cy="377762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Calendarização</a:t>
            </a:r>
            <a:r>
              <a:rPr lang="en-US" sz="2000" dirty="0">
                <a:solidFill>
                  <a:schemeClr val="tx1"/>
                </a:solidFill>
              </a:rPr>
              <a:t>: Maio de 2021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Objetivo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Sensibilizar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comunidade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educativa</a:t>
            </a:r>
            <a:r>
              <a:rPr lang="en-US" sz="2000" dirty="0">
                <a:solidFill>
                  <a:schemeClr val="tx1"/>
                </a:solidFill>
              </a:rPr>
              <a:t> e a </a:t>
            </a:r>
            <a:r>
              <a:rPr lang="en-US" sz="2000" dirty="0" err="1">
                <a:solidFill>
                  <a:schemeClr val="tx1"/>
                </a:solidFill>
              </a:rPr>
              <a:t>comunidade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envolvente</a:t>
            </a:r>
            <a:r>
              <a:rPr lang="en-US" sz="2000" dirty="0">
                <a:solidFill>
                  <a:schemeClr val="tx1"/>
                </a:solidFill>
              </a:rPr>
              <a:t> para a </a:t>
            </a:r>
            <a:r>
              <a:rPr lang="en-US" sz="2000" dirty="0" err="1">
                <a:solidFill>
                  <a:schemeClr val="tx1"/>
                </a:solidFill>
              </a:rPr>
              <a:t>problemática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balão</a:t>
            </a:r>
            <a:r>
              <a:rPr lang="en-US" sz="2000" dirty="0">
                <a:solidFill>
                  <a:schemeClr val="tx1"/>
                </a:solidFill>
              </a:rPr>
              <a:t> no mar/</a:t>
            </a:r>
            <a:r>
              <a:rPr lang="en-US" sz="2000" dirty="0" err="1">
                <a:solidFill>
                  <a:schemeClr val="tx1"/>
                </a:solidFill>
              </a:rPr>
              <a:t>oceano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através</a:t>
            </a:r>
            <a:r>
              <a:rPr lang="en-US" sz="2000" dirty="0">
                <a:solidFill>
                  <a:schemeClr val="tx1"/>
                </a:solidFill>
              </a:rPr>
              <a:t> da </a:t>
            </a:r>
            <a:r>
              <a:rPr lang="en-US" sz="2000" dirty="0" err="1">
                <a:solidFill>
                  <a:schemeClr val="tx1"/>
                </a:solidFill>
              </a:rPr>
              <a:t>distribuição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panfletos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cartazes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41317B-A900-433F-9B05-B1692517F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8" r="8372" b="2"/>
          <a:stretch/>
        </p:blipFill>
        <p:spPr>
          <a:xfrm>
            <a:off x="6091919" y="623187"/>
            <a:ext cx="2713154" cy="52880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18F740-E70F-4701-B8F9-D8CD8527E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26439"/>
          <a:stretch/>
        </p:blipFill>
        <p:spPr>
          <a:xfrm>
            <a:off x="8896519" y="623189"/>
            <a:ext cx="2647024" cy="2598295"/>
          </a:xfrm>
          <a:prstGeom prst="rect">
            <a:avLst/>
          </a:prstGeom>
        </p:spPr>
      </p:pic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A682F7A0-7FDB-4B70-9B48-2874BBB099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r="-5" b="23713"/>
          <a:stretch/>
        </p:blipFill>
        <p:spPr>
          <a:xfrm>
            <a:off x="8896516" y="3312927"/>
            <a:ext cx="2647024" cy="2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9446-3F1B-4184-9107-E6E36B3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31" y="624111"/>
            <a:ext cx="4790008" cy="1280890"/>
          </a:xfrm>
        </p:spPr>
        <p:txBody>
          <a:bodyPr>
            <a:normAutofit fontScale="90000"/>
          </a:bodyPr>
          <a:lstStyle/>
          <a:p>
            <a:r>
              <a:rPr lang="pt-PT" dirty="0"/>
              <a:t>Envio de material de divulgação do projeto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E48D706D-CAB6-4633-AF50-DDEC0F810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31" y="2076093"/>
            <a:ext cx="4802188" cy="3870755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Calendarização</a:t>
            </a:r>
            <a:r>
              <a:rPr lang="en-US" sz="2000" dirty="0"/>
              <a:t>: Maio de 2021</a:t>
            </a:r>
          </a:p>
          <a:p>
            <a:pPr algn="just"/>
            <a:r>
              <a:rPr lang="en-US" sz="2000" dirty="0" err="1"/>
              <a:t>Objetivo</a:t>
            </a:r>
            <a:r>
              <a:rPr lang="en-US" sz="2000" dirty="0"/>
              <a:t>: </a:t>
            </a:r>
            <a:r>
              <a:rPr lang="en-US" sz="2000" dirty="0" err="1"/>
              <a:t>Sensibilizar</a:t>
            </a:r>
            <a:r>
              <a:rPr lang="en-US" sz="2000" dirty="0"/>
              <a:t> as </a:t>
            </a:r>
            <a:r>
              <a:rPr lang="en-US" sz="2000" dirty="0" err="1"/>
              <a:t>nossas</a:t>
            </a:r>
            <a:r>
              <a:rPr lang="en-US" sz="2000" dirty="0"/>
              <a:t> </a:t>
            </a:r>
            <a:r>
              <a:rPr lang="en-US" sz="2000" dirty="0" err="1"/>
              <a:t>parcerias</a:t>
            </a:r>
            <a:r>
              <a:rPr lang="en-US" sz="2000" dirty="0"/>
              <a:t> </a:t>
            </a:r>
            <a:r>
              <a:rPr lang="en-US" sz="2000" dirty="0" err="1"/>
              <a:t>institucionais</a:t>
            </a:r>
            <a:r>
              <a:rPr lang="en-US" sz="2000" dirty="0"/>
              <a:t> para a </a:t>
            </a:r>
            <a:r>
              <a:rPr lang="en-US" sz="2000" dirty="0" err="1"/>
              <a:t>problemática</a:t>
            </a:r>
            <a:r>
              <a:rPr lang="en-US" sz="2000" dirty="0"/>
              <a:t> do </a:t>
            </a:r>
            <a:r>
              <a:rPr lang="en-US" sz="2000" dirty="0" err="1"/>
              <a:t>balão</a:t>
            </a:r>
            <a:r>
              <a:rPr lang="en-US" sz="2000" dirty="0"/>
              <a:t> no mar/</a:t>
            </a:r>
            <a:r>
              <a:rPr lang="en-US" sz="2000" dirty="0" err="1"/>
              <a:t>oceano</a:t>
            </a:r>
            <a:r>
              <a:rPr lang="en-US" sz="2000" dirty="0"/>
              <a:t>, </a:t>
            </a:r>
            <a:r>
              <a:rPr lang="en-US" sz="2000" dirty="0" err="1"/>
              <a:t>através</a:t>
            </a:r>
            <a:r>
              <a:rPr lang="en-US" sz="2000" dirty="0"/>
              <a:t> do </a:t>
            </a:r>
            <a:r>
              <a:rPr lang="en-US" sz="2000" dirty="0" err="1"/>
              <a:t>envio</a:t>
            </a:r>
            <a:r>
              <a:rPr lang="en-US" sz="2000" dirty="0"/>
              <a:t> de </a:t>
            </a:r>
            <a:r>
              <a:rPr lang="en-US" sz="2000" dirty="0" err="1"/>
              <a:t>panfletos</a:t>
            </a:r>
            <a:r>
              <a:rPr lang="en-US" sz="2000" dirty="0"/>
              <a:t> e </a:t>
            </a:r>
            <a:r>
              <a:rPr lang="en-US" sz="2000" dirty="0" err="1"/>
              <a:t>cartazes</a:t>
            </a:r>
            <a:endParaRPr lang="en-US" sz="2000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4B2FBC-827F-445C-A945-0C1C1C57A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" r="6385" b="-1"/>
          <a:stretch/>
        </p:blipFill>
        <p:spPr>
          <a:xfrm>
            <a:off x="7736146" y="624111"/>
            <a:ext cx="3768466" cy="2627322"/>
          </a:xfrm>
          <a:prstGeom prst="rect">
            <a:avLst/>
          </a:prstGeom>
        </p:spPr>
      </p:pic>
      <p:pic>
        <p:nvPicPr>
          <p:cNvPr id="7" name="Marcador de Posição de Conteúdo 10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D436F6F3-D8C8-4583-959B-4FCBCFE83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-2" b="-2"/>
          <a:stretch/>
        </p:blipFill>
        <p:spPr>
          <a:xfrm rot="16200000">
            <a:off x="8306717" y="2845452"/>
            <a:ext cx="2627323" cy="37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 descr="Uma imagem com texto, caixa&#10;&#10;Descrição gerada automaticamente">
            <a:extLst>
              <a:ext uri="{FF2B5EF4-FFF2-40B4-BE49-F238E27FC236}">
                <a16:creationId xmlns:a16="http://schemas.microsoft.com/office/drawing/2014/main" id="{D394296A-EA92-495A-9A9A-FE4FA3C74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4831"/>
            <a:ext cx="5037666" cy="377825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BF6B3C3-2BCD-4973-B248-69E52127FE6A}"/>
              </a:ext>
            </a:extLst>
          </p:cNvPr>
          <p:cNvSpPr txBox="1">
            <a:spLocks/>
          </p:cNvSpPr>
          <p:nvPr/>
        </p:nvSpPr>
        <p:spPr>
          <a:xfrm>
            <a:off x="1687669" y="624110"/>
            <a:ext cx="413705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000" dirty="0"/>
              <a:t>Exposição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6DCA00C-ADED-4F7F-B148-3E93865683B7}"/>
              </a:ext>
            </a:extLst>
          </p:cNvPr>
          <p:cNvSpPr txBox="1">
            <a:spLocks/>
          </p:cNvSpPr>
          <p:nvPr/>
        </p:nvSpPr>
        <p:spPr>
          <a:xfrm>
            <a:off x="1505826" y="1445459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</a:rPr>
              <a:t>Calendarização</a:t>
            </a:r>
            <a:r>
              <a:rPr lang="en-US" sz="2000" dirty="0">
                <a:solidFill>
                  <a:schemeClr val="tx1"/>
                </a:solidFill>
              </a:rPr>
              <a:t>: Junho de 2021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Objetivo</a:t>
            </a:r>
            <a:r>
              <a:rPr lang="en-US" sz="2000" dirty="0">
                <a:solidFill>
                  <a:schemeClr val="tx1"/>
                </a:solidFill>
              </a:rPr>
              <a:t>: Dar </a:t>
            </a:r>
            <a:r>
              <a:rPr lang="en-US" sz="2000" dirty="0" err="1">
                <a:solidFill>
                  <a:schemeClr val="tx1"/>
                </a:solidFill>
              </a:rPr>
              <a:t>relevo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às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atividades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realizadas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longo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projeto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divulgando</a:t>
            </a:r>
            <a:r>
              <a:rPr lang="en-US" sz="2000" dirty="0">
                <a:solidFill>
                  <a:schemeClr val="tx1"/>
                </a:solidFill>
              </a:rPr>
              <a:t>-as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comunidade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educativa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através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uma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exposição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crianças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famílias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colaboradoras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comunidade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envolvente</a:t>
            </a:r>
            <a:r>
              <a:rPr lang="en-US" sz="2000" dirty="0">
                <a:solidFill>
                  <a:schemeClr val="tx1"/>
                </a:solidFill>
              </a:rPr>
              <a:t>…)</a:t>
            </a:r>
          </a:p>
          <a:p>
            <a:pPr marL="0" indent="0">
              <a:buFont typeface="Wingdings 3" charset="2"/>
              <a:buNone/>
            </a:pPr>
            <a:endParaRPr lang="pt-PT" sz="1600" dirty="0"/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17278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925</TotalTime>
  <Words>383</Words>
  <Application>Microsoft Office PowerPoint</Application>
  <PresentationFormat>Ecrã Panorâmico</PresentationFormat>
  <Paragraphs>30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Haste</vt:lpstr>
      <vt:lpstr>Diz Não ao Balão</vt:lpstr>
      <vt:lpstr>Enquadramento do projeto</vt:lpstr>
      <vt:lpstr>Comemoração do Dia Nacional do Mar</vt:lpstr>
      <vt:lpstr>Dinamização de ateliers digitais</vt:lpstr>
      <vt:lpstr>Realização de registos gráficos</vt:lpstr>
      <vt:lpstr>Realização de registos gráficos</vt:lpstr>
      <vt:lpstr>Distribuição de material de divulgação do projeto</vt:lpstr>
      <vt:lpstr>Envio de material de divulgação do projeto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 Não ao Balão</dc:title>
  <dc:creator>Sandra Cristina Cardoso</dc:creator>
  <cp:lastModifiedBy>Sandra Cristina Cardoso</cp:lastModifiedBy>
  <cp:revision>11</cp:revision>
  <dcterms:created xsi:type="dcterms:W3CDTF">2021-05-25T19:51:51Z</dcterms:created>
  <dcterms:modified xsi:type="dcterms:W3CDTF">2021-06-28T16:43:38Z</dcterms:modified>
</cp:coreProperties>
</file>