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F027-0D8D-40EF-9F61-9D14F8D6A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“Correspondência Amiga”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DFFCD3-F264-44D4-B7D1-D1A375C5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675936" cy="11176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PT" dirty="0"/>
              <a:t>Atividade no âmbito do projeto EntreGerações da Santa Casa da Misericórdia de Almada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Crianças do Complexo Social A Casinha e pessoas idosas do Lar de São Lázaro / Lar Granja Luís Rodrigues / Serviço de Apoio Domiciliário</a:t>
            </a:r>
          </a:p>
        </p:txBody>
      </p:sp>
    </p:spTree>
    <p:extLst>
      <p:ext uri="{BB962C8B-B14F-4D97-AF65-F5344CB8AC3E}">
        <p14:creationId xmlns:p14="http://schemas.microsoft.com/office/powerpoint/2010/main" val="309182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D900F-C92B-4FBB-8096-E92AA1F8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cartas das crianças</a:t>
            </a:r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FAA392D7-3A1F-4901-9B56-C9A2CEB58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61" y="2505909"/>
            <a:ext cx="4165251" cy="3598863"/>
          </a:xfrm>
        </p:spPr>
      </p:pic>
      <p:pic>
        <p:nvPicPr>
          <p:cNvPr id="7" name="Imagem 6" descr="Uma imagem com pessoa&#10;&#10;Descrição gerada automaticamente">
            <a:extLst>
              <a:ext uri="{FF2B5EF4-FFF2-40B4-BE49-F238E27FC236}">
                <a16:creationId xmlns:a16="http://schemas.microsoft.com/office/drawing/2014/main" id="{9CD04D11-44FD-464D-88F8-530855C6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67" y="2505910"/>
            <a:ext cx="4165251" cy="3598862"/>
          </a:xfrm>
          <a:prstGeom prst="rect">
            <a:avLst/>
          </a:prstGeom>
        </p:spPr>
      </p:pic>
      <p:pic>
        <p:nvPicPr>
          <p:cNvPr id="8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380A2E8F-B0D0-4B15-AFC8-1D50ABF9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668" y="2571585"/>
            <a:ext cx="236794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0D45B-26DE-4403-B2B5-EF7EBAC8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cartas das pessoas idosas</a:t>
            </a:r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20F029C2-7690-494F-ABBF-CE7E5E8C6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690761"/>
            <a:ext cx="2926451" cy="3598863"/>
          </a:xfrm>
        </p:spPr>
      </p:pic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6C935C5E-EFB4-4165-A505-76D75F2D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70" y="3073286"/>
            <a:ext cx="3661541" cy="3038168"/>
          </a:xfrm>
          <a:prstGeom prst="rect">
            <a:avLst/>
          </a:prstGeom>
        </p:spPr>
      </p:pic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6E477345-100A-478E-B76A-EA07E1E0D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910" y="2838245"/>
            <a:ext cx="317474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8CC5-482A-4912-A1FB-E40C2863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divulgação</a:t>
            </a:r>
          </a:p>
        </p:txBody>
      </p:sp>
      <p:pic>
        <p:nvPicPr>
          <p:cNvPr id="5" name="Marcador de Posição de Conteúdo 4" descr="Uma imagem com texto, frigorífico, grandes eletrodomésticos, diferente&#10;&#10;Descrição gerada automaticamente">
            <a:extLst>
              <a:ext uri="{FF2B5EF4-FFF2-40B4-BE49-F238E27FC236}">
                <a16:creationId xmlns:a16="http://schemas.microsoft.com/office/drawing/2014/main" id="{9BD03D20-7F1C-4DD6-8770-CBDAB4170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0" y="2159819"/>
            <a:ext cx="9894273" cy="4477455"/>
          </a:xfrm>
        </p:spPr>
      </p:pic>
    </p:spTree>
    <p:extLst>
      <p:ext uri="{BB962C8B-B14F-4D97-AF65-F5344CB8AC3E}">
        <p14:creationId xmlns:p14="http://schemas.microsoft.com/office/powerpoint/2010/main" val="18516477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22</TotalTime>
  <Words>52</Words>
  <Application>Microsoft Office PowerPoint</Application>
  <PresentationFormat>Ecrã Panorâmico</PresentationFormat>
  <Paragraphs>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Berlim</vt:lpstr>
      <vt:lpstr>“Correspondência Amiga”</vt:lpstr>
      <vt:lpstr>As cartas das crianças</vt:lpstr>
      <vt:lpstr>As cartas das pessoas idosas</vt:lpstr>
      <vt:lpstr>A divulgação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“Correspondência Amiga”</dc:title>
  <dc:creator>Sandra Cristina Cardoso</dc:creator>
  <cp:lastModifiedBy>Sandra Cristina Cardoso</cp:lastModifiedBy>
  <cp:revision>2</cp:revision>
  <dcterms:created xsi:type="dcterms:W3CDTF">2021-06-28T12:49:05Z</dcterms:created>
  <dcterms:modified xsi:type="dcterms:W3CDTF">2021-06-28T13:11:40Z</dcterms:modified>
</cp:coreProperties>
</file>